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>
        <p:scale>
          <a:sx n="75" d="100"/>
          <a:sy n="75" d="100"/>
        </p:scale>
        <p:origin x="230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90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8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30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4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02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80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4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90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F411-E9E7-49EF-8FB9-FD46FC51DAEC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3B40-B3E3-4944-998F-F8068D596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5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" y="823"/>
              <a:ext cx="15268" cy="5962"/>
              <a:chOff x="677" y="823"/>
              <a:chExt cx="15268" cy="5962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pic>
            <p:nvPicPr>
              <p:cNvPr id="32" name="Picture 235">
                <a:extLst>
                  <a:ext uri="{FF2B5EF4-FFF2-40B4-BE49-F238E27FC236}">
                    <a16:creationId xmlns:a16="http://schemas.microsoft.com/office/drawing/2014/main" id="{D6F14BA9-E553-402A-941F-E71D36014A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1" y="4476"/>
                <a:ext cx="2534" cy="2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34">
                <a:extLst>
                  <a:ext uri="{FF2B5EF4-FFF2-40B4-BE49-F238E27FC236}">
                    <a16:creationId xmlns:a16="http://schemas.microsoft.com/office/drawing/2014/main" id="{D95DCBAE-382E-45C3-81FC-769BAB92B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" y="4476"/>
                <a:ext cx="2537" cy="2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301118-B4EF-4B1E-B000-9DAFF9F12848}"/>
              </a:ext>
            </a:extLst>
          </p:cNvPr>
          <p:cNvSpPr/>
          <p:nvPr/>
        </p:nvSpPr>
        <p:spPr>
          <a:xfrm>
            <a:off x="2235279" y="2604488"/>
            <a:ext cx="4572000" cy="7309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2881" marR="303371" algn="ctr">
              <a:lnSpc>
                <a:spcPct val="104000"/>
              </a:lnSpc>
              <a:spcBef>
                <a:spcPts val="71"/>
              </a:spcBef>
            </a:pPr>
            <a:r>
              <a:rPr lang="fr-FR" sz="1350" spc="-15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Avant </a:t>
            </a:r>
            <a:r>
              <a:rPr lang="fr-FR" sz="1350" spc="-8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toute manipulation </a:t>
            </a:r>
            <a:r>
              <a:rPr lang="fr-FR" sz="1350" spc="-4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assurez</a:t>
            </a:r>
            <a:r>
              <a:rPr lang="fr-FR" sz="1350" spc="-15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4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fr-FR" sz="1350" spc="146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8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 l’alimentation</a:t>
            </a:r>
            <a:r>
              <a:rPr lang="fr-FR" sz="1350" spc="4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4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électrique</a:t>
            </a:r>
            <a:r>
              <a:rPr lang="fr-FR" sz="1350" spc="-15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4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fr-FR" sz="1350" spc="-8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produit</a:t>
            </a:r>
            <a:r>
              <a:rPr lang="fr-FR" sz="1350" spc="131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fr-FR" sz="1350" spc="-8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bien </a:t>
            </a:r>
            <a:r>
              <a:rPr lang="fr-FR" sz="1350" spc="-4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été</a:t>
            </a:r>
            <a:r>
              <a:rPr lang="fr-FR" sz="1350" spc="-8" dirty="0">
                <a:solidFill>
                  <a:srgbClr val="E2001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coupée</a:t>
            </a:r>
            <a:endParaRPr lang="fr-FR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72937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" y="823"/>
              <a:ext cx="14511" cy="723"/>
              <a:chOff x="1176" y="823"/>
              <a:chExt cx="14511" cy="723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D8861C8-6941-45AC-B9D8-5454BE137B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84" y="2438399"/>
            <a:ext cx="5714932" cy="3247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466C86-D126-4733-9991-F7F171E3733F}"/>
              </a:ext>
            </a:extLst>
          </p:cNvPr>
          <p:cNvSpPr/>
          <p:nvPr/>
        </p:nvSpPr>
        <p:spPr>
          <a:xfrm>
            <a:off x="436707" y="12491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fr-FR" u="heavy" spc="-3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u="heavy" spc="-4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régulateur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fr-FR" spc="-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" y="823"/>
              <a:ext cx="14511" cy="723"/>
              <a:chOff x="1176" y="823"/>
              <a:chExt cx="14511" cy="723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3360B93-6CD3-4112-98CD-8647E267FC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802890"/>
            <a:ext cx="8718550" cy="297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7C1F3C-BCCE-4570-ABB4-D0170CDF7EFA}"/>
              </a:ext>
            </a:extLst>
          </p:cNvPr>
          <p:cNvSpPr/>
          <p:nvPr/>
        </p:nvSpPr>
        <p:spPr>
          <a:xfrm>
            <a:off x="311150" y="1158261"/>
            <a:ext cx="4572000" cy="9371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135" marR="66675">
              <a:lnSpc>
                <a:spcPct val="104000"/>
              </a:lnSpc>
              <a:spcBef>
                <a:spcPts val="1910"/>
              </a:spcBef>
              <a:spcAft>
                <a:spcPts val="0"/>
              </a:spcAft>
            </a:pPr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Etape</a:t>
            </a:r>
            <a:r>
              <a:rPr lang="fr-FR" u="heavy" spc="-4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fr-FR" u="heavy" spc="-4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u="heavy" spc="-6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Utilisez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outil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approprié</a:t>
            </a:r>
            <a:r>
              <a:rPr lang="fr-FR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pour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écarter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délicatement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patte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fixation</a:t>
            </a:r>
            <a:r>
              <a:rPr lang="fr-FR" spc="34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droite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afin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retirer</a:t>
            </a:r>
            <a:r>
              <a:rPr lang="fr-FR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4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son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logement.</a:t>
            </a:r>
            <a:endParaRPr lang="fr-FR" u="sng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7F3526D-254E-484C-859A-2DF334099217}"/>
              </a:ext>
            </a:extLst>
          </p:cNvPr>
          <p:cNvSpPr/>
          <p:nvPr/>
        </p:nvSpPr>
        <p:spPr>
          <a:xfrm>
            <a:off x="7975600" y="3606800"/>
            <a:ext cx="762000" cy="109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51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" y="823"/>
              <a:ext cx="14511" cy="723"/>
              <a:chOff x="1176" y="823"/>
              <a:chExt cx="14511" cy="723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</p:grp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1E8ADD-F972-4A8F-B571-A218AE3FF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109579"/>
            <a:ext cx="8991600" cy="4468368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7F3526D-254E-484C-859A-2DF334099217}"/>
              </a:ext>
            </a:extLst>
          </p:cNvPr>
          <p:cNvSpPr/>
          <p:nvPr/>
        </p:nvSpPr>
        <p:spPr>
          <a:xfrm>
            <a:off x="55707" y="2995934"/>
            <a:ext cx="762000" cy="109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15539-3319-4C42-A77E-7B87C1DF03B8}"/>
              </a:ext>
            </a:extLst>
          </p:cNvPr>
          <p:cNvSpPr/>
          <p:nvPr/>
        </p:nvSpPr>
        <p:spPr>
          <a:xfrm>
            <a:off x="436707" y="1158261"/>
            <a:ext cx="4572000" cy="9371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135" marR="65405">
              <a:lnSpc>
                <a:spcPct val="104000"/>
              </a:lnSpc>
              <a:spcBef>
                <a:spcPts val="1910"/>
              </a:spcBef>
              <a:spcAft>
                <a:spcPts val="0"/>
              </a:spcAft>
            </a:pPr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Etape</a:t>
            </a:r>
            <a:r>
              <a:rPr lang="fr-FR" u="heavy" spc="-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u="heavy" spc="-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u="heavy" spc="-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Faites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coulisser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capot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vers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gauche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afin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libérer</a:t>
            </a:r>
            <a:r>
              <a:rPr lang="fr-FR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patte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gauche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</a:t>
            </a:r>
            <a:r>
              <a:rPr lang="fr-FR" spc="2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retirez</a:t>
            </a:r>
            <a:r>
              <a:rPr lang="fr-FR" spc="-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capot.</a:t>
            </a:r>
            <a:endParaRPr lang="fr-FR" u="sng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9BAA843-681F-45B5-8AA5-2219503DC2B3}"/>
              </a:ext>
            </a:extLst>
          </p:cNvPr>
          <p:cNvSpPr/>
          <p:nvPr/>
        </p:nvSpPr>
        <p:spPr>
          <a:xfrm rot="10800000">
            <a:off x="1549400" y="4802183"/>
            <a:ext cx="2654300" cy="520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1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" y="823"/>
              <a:ext cx="14511" cy="723"/>
              <a:chOff x="1176" y="823"/>
              <a:chExt cx="14511" cy="723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CC102D-3DC5-4701-B8A4-2A453E11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873"/>
            <a:ext cx="9144000" cy="297524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7F3526D-254E-484C-859A-2DF334099217}"/>
              </a:ext>
            </a:extLst>
          </p:cNvPr>
          <p:cNvSpPr/>
          <p:nvPr/>
        </p:nvSpPr>
        <p:spPr>
          <a:xfrm>
            <a:off x="8373484" y="3415034"/>
            <a:ext cx="762000" cy="109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9BAA843-681F-45B5-8AA5-2219503DC2B3}"/>
              </a:ext>
            </a:extLst>
          </p:cNvPr>
          <p:cNvSpPr/>
          <p:nvPr/>
        </p:nvSpPr>
        <p:spPr>
          <a:xfrm rot="10800000">
            <a:off x="5494768" y="4878383"/>
            <a:ext cx="2654300" cy="520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Flèche : courbe vers la gauche 2">
            <a:extLst>
              <a:ext uri="{FF2B5EF4-FFF2-40B4-BE49-F238E27FC236}">
                <a16:creationId xmlns:a16="http://schemas.microsoft.com/office/drawing/2014/main" id="{77337B74-D2F7-47B6-952A-5E233F92C956}"/>
              </a:ext>
            </a:extLst>
          </p:cNvPr>
          <p:cNvSpPr/>
          <p:nvPr/>
        </p:nvSpPr>
        <p:spPr>
          <a:xfrm>
            <a:off x="665227" y="2982189"/>
            <a:ext cx="1222741" cy="227073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7D888-8A54-4B81-B195-D64636FB167E}"/>
              </a:ext>
            </a:extLst>
          </p:cNvPr>
          <p:cNvSpPr/>
          <p:nvPr/>
        </p:nvSpPr>
        <p:spPr>
          <a:xfrm>
            <a:off x="436707" y="963127"/>
            <a:ext cx="4572000" cy="15002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040" marR="62865" algn="just">
              <a:lnSpc>
                <a:spcPct val="103000"/>
              </a:lnSpc>
              <a:spcBef>
                <a:spcPts val="1870"/>
              </a:spcBef>
              <a:spcAft>
                <a:spcPts val="0"/>
              </a:spcAft>
            </a:pPr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Etape</a:t>
            </a:r>
            <a:r>
              <a:rPr lang="fr-FR" u="heavy" spc="-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fr-FR" u="heavy" spc="-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u="heavy" spc="-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Pour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remontage,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positionnez</a:t>
            </a:r>
            <a:r>
              <a:rPr lang="fr-FR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capot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180</a:t>
            </a:r>
            <a:r>
              <a:rPr lang="fr-FR" dirty="0">
                <a:latin typeface="MS Gothic" panose="020B0609070205080204" pitchFamily="49" charset="-128"/>
                <a:ea typeface="Arial" panose="020B0604020202020204" pitchFamily="34" charset="0"/>
                <a:cs typeface="MS Gothic" panose="020B0609070205080204" pitchFamily="49" charset="-128"/>
              </a:rPr>
              <a:t>°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 rapport</a:t>
            </a:r>
            <a:r>
              <a:rPr lang="fr-FR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boitier</a:t>
            </a:r>
            <a:r>
              <a:rPr lang="fr-FR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2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régulation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et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faites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coulisser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capot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vers</a:t>
            </a:r>
            <a:r>
              <a:rPr lang="fr-FR" spc="-4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gauche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afin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remettre</a:t>
            </a:r>
            <a:r>
              <a:rPr lang="fr-FR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patte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droite</a:t>
            </a:r>
            <a:r>
              <a:rPr lang="fr-FR" spc="3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</a:t>
            </a:r>
            <a:r>
              <a:rPr lang="fr-FR" spc="-6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son</a:t>
            </a:r>
            <a:r>
              <a:rPr lang="fr-FR" spc="-7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logement.</a:t>
            </a:r>
            <a:endParaRPr lang="fr-FR" u="sng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1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" y="823"/>
              <a:ext cx="14511" cy="723"/>
              <a:chOff x="1176" y="823"/>
              <a:chExt cx="14511" cy="723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7F3526D-254E-484C-859A-2DF334099217}"/>
              </a:ext>
            </a:extLst>
          </p:cNvPr>
          <p:cNvSpPr/>
          <p:nvPr/>
        </p:nvSpPr>
        <p:spPr>
          <a:xfrm>
            <a:off x="55707" y="2995934"/>
            <a:ext cx="762000" cy="109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9BAA843-681F-45B5-8AA5-2219503DC2B3}"/>
              </a:ext>
            </a:extLst>
          </p:cNvPr>
          <p:cNvSpPr/>
          <p:nvPr/>
        </p:nvSpPr>
        <p:spPr>
          <a:xfrm rot="10800000">
            <a:off x="1549400" y="4802183"/>
            <a:ext cx="2654300" cy="520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1C82DD11-2F07-4CF0-81CE-3743CF604BDD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4413250"/>
            <a:ext cx="1068705" cy="433070"/>
            <a:chOff x="2244" y="7500"/>
            <a:chExt cx="1683" cy="682"/>
          </a:xfrm>
        </p:grpSpPr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A64FDC9C-4882-44C9-BC01-8C7A2A0E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500"/>
              <a:ext cx="1683" cy="682"/>
            </a:xfrm>
            <a:custGeom>
              <a:avLst/>
              <a:gdLst>
                <a:gd name="T0" fmla="+- 0 2244 2244"/>
                <a:gd name="T1" fmla="*/ T0 w 1683"/>
                <a:gd name="T2" fmla="+- 0 7954 7500"/>
                <a:gd name="T3" fmla="*/ 7954 h 682"/>
                <a:gd name="T4" fmla="+- 0 2244 2244"/>
                <a:gd name="T5" fmla="*/ T4 w 1683"/>
                <a:gd name="T6" fmla="+- 0 7500 7500"/>
                <a:gd name="T7" fmla="*/ 7500 h 682"/>
                <a:gd name="T8" fmla="+- 0 2244 2244"/>
                <a:gd name="T9" fmla="*/ T8 w 1683"/>
                <a:gd name="T10" fmla="+- 0 7954 7500"/>
                <a:gd name="T11" fmla="*/ 7954 h 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683" h="682">
                  <a:moveTo>
                    <a:pt x="0" y="454"/>
                  </a:moveTo>
                  <a:lnTo>
                    <a:pt x="0" y="0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F787F4DD-A33F-4E3D-B2F2-84B6C941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500"/>
              <a:ext cx="1683" cy="682"/>
            </a:xfrm>
            <a:custGeom>
              <a:avLst/>
              <a:gdLst>
                <a:gd name="T0" fmla="+- 0 3470 2244"/>
                <a:gd name="T1" fmla="*/ T0 w 1683"/>
                <a:gd name="T2" fmla="+- 0 8182 7500"/>
                <a:gd name="T3" fmla="*/ 8182 h 682"/>
                <a:gd name="T4" fmla="+- 0 3470 2244"/>
                <a:gd name="T5" fmla="*/ T4 w 1683"/>
                <a:gd name="T6" fmla="+- 0 7954 7500"/>
                <a:gd name="T7" fmla="*/ 7954 h 682"/>
                <a:gd name="T8" fmla="+- 0 2244 2244"/>
                <a:gd name="T9" fmla="*/ T8 w 1683"/>
                <a:gd name="T10" fmla="+- 0 7954 7500"/>
                <a:gd name="T11" fmla="*/ 7954 h 682"/>
                <a:gd name="T12" fmla="+- 0 3470 2244"/>
                <a:gd name="T13" fmla="*/ T12 w 1683"/>
                <a:gd name="T14" fmla="+- 0 7954 7500"/>
                <a:gd name="T15" fmla="*/ 7954 h 682"/>
                <a:gd name="T16" fmla="+- 0 3470 2244"/>
                <a:gd name="T17" fmla="*/ T16 w 1683"/>
                <a:gd name="T18" fmla="+- 0 8182 7500"/>
                <a:gd name="T19" fmla="*/ 8182 h 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83" h="682">
                  <a:moveTo>
                    <a:pt x="1226" y="682"/>
                  </a:moveTo>
                  <a:lnTo>
                    <a:pt x="1226" y="454"/>
                  </a:lnTo>
                  <a:lnTo>
                    <a:pt x="0" y="454"/>
                  </a:lnTo>
                  <a:lnTo>
                    <a:pt x="1226" y="454"/>
                  </a:lnTo>
                  <a:lnTo>
                    <a:pt x="1226" y="6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6" name="Freeform 63">
              <a:extLst>
                <a:ext uri="{FF2B5EF4-FFF2-40B4-BE49-F238E27FC236}">
                  <a16:creationId xmlns:a16="http://schemas.microsoft.com/office/drawing/2014/main" id="{ACB00609-E537-4931-9B17-DD02F9D2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500"/>
              <a:ext cx="1683" cy="682"/>
            </a:xfrm>
            <a:custGeom>
              <a:avLst/>
              <a:gdLst>
                <a:gd name="T0" fmla="+- 0 3926 2244"/>
                <a:gd name="T1" fmla="*/ T0 w 1683"/>
                <a:gd name="T2" fmla="+- 0 7728 7500"/>
                <a:gd name="T3" fmla="*/ 7728 h 682"/>
                <a:gd name="T4" fmla="+- 0 3924 2244"/>
                <a:gd name="T5" fmla="*/ T4 w 1683"/>
                <a:gd name="T6" fmla="+- 0 7726 7500"/>
                <a:gd name="T7" fmla="*/ 7726 h 682"/>
                <a:gd name="T8" fmla="+- 0 3921 2244"/>
                <a:gd name="T9" fmla="*/ T8 w 1683"/>
                <a:gd name="T10" fmla="+- 0 7730 7500"/>
                <a:gd name="T11" fmla="*/ 7730 h 682"/>
                <a:gd name="T12" fmla="+- 0 3470 2244"/>
                <a:gd name="T13" fmla="*/ T12 w 1683"/>
                <a:gd name="T14" fmla="+- 0 8182 7500"/>
                <a:gd name="T15" fmla="*/ 8182 h 682"/>
                <a:gd name="T16" fmla="+- 0 3926 2244"/>
                <a:gd name="T17" fmla="*/ T16 w 1683"/>
                <a:gd name="T18" fmla="+- 0 7728 7500"/>
                <a:gd name="T19" fmla="*/ 7728 h 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83" h="682">
                  <a:moveTo>
                    <a:pt x="1682" y="228"/>
                  </a:moveTo>
                  <a:lnTo>
                    <a:pt x="1680" y="226"/>
                  </a:lnTo>
                  <a:lnTo>
                    <a:pt x="1677" y="230"/>
                  </a:lnTo>
                  <a:lnTo>
                    <a:pt x="1226" y="682"/>
                  </a:lnTo>
                  <a:lnTo>
                    <a:pt x="1682" y="2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40" name="Group 48">
            <a:extLst>
              <a:ext uri="{FF2B5EF4-FFF2-40B4-BE49-F238E27FC236}">
                <a16:creationId xmlns:a16="http://schemas.microsoft.com/office/drawing/2014/main" id="{2BED8245-7BA2-421F-99FA-6900E4083959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4264025"/>
            <a:ext cx="1079500" cy="586740"/>
            <a:chOff x="2234" y="7265"/>
            <a:chExt cx="1700" cy="924"/>
          </a:xfrm>
        </p:grpSpPr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D7735CF0-1C8C-4DDA-839F-AA7EF089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63 2234"/>
                <a:gd name="T1" fmla="*/ T0 w 1700"/>
                <a:gd name="T2" fmla="+- 0 7500 7265"/>
                <a:gd name="T3" fmla="*/ 7500 h 924"/>
                <a:gd name="T4" fmla="+- 0 3463 2234"/>
                <a:gd name="T5" fmla="*/ T4 w 1700"/>
                <a:gd name="T6" fmla="+- 0 7493 7265"/>
                <a:gd name="T7" fmla="*/ 7493 h 924"/>
                <a:gd name="T8" fmla="+- 0 2239 2234"/>
                <a:gd name="T9" fmla="*/ T8 w 1700"/>
                <a:gd name="T10" fmla="+- 0 7493 7265"/>
                <a:gd name="T11" fmla="*/ 7493 h 924"/>
                <a:gd name="T12" fmla="+- 0 2234 2234"/>
                <a:gd name="T13" fmla="*/ T12 w 1700"/>
                <a:gd name="T14" fmla="+- 0 7495 7265"/>
                <a:gd name="T15" fmla="*/ 7495 h 924"/>
                <a:gd name="T16" fmla="+- 0 2234 2234"/>
                <a:gd name="T17" fmla="*/ T16 w 1700"/>
                <a:gd name="T18" fmla="+- 0 7958 7265"/>
                <a:gd name="T19" fmla="*/ 7958 h 924"/>
                <a:gd name="T20" fmla="+- 0 2239 2234"/>
                <a:gd name="T21" fmla="*/ T20 w 1700"/>
                <a:gd name="T22" fmla="+- 0 7961 7265"/>
                <a:gd name="T23" fmla="*/ 7961 h 924"/>
                <a:gd name="T24" fmla="+- 0 2244 2234"/>
                <a:gd name="T25" fmla="*/ T24 w 1700"/>
                <a:gd name="T26" fmla="+- 0 7961 7265"/>
                <a:gd name="T27" fmla="*/ 7961 h 924"/>
                <a:gd name="T28" fmla="+- 0 2244 2234"/>
                <a:gd name="T29" fmla="*/ T28 w 1700"/>
                <a:gd name="T30" fmla="+- 0 7500 7265"/>
                <a:gd name="T31" fmla="*/ 7500 h 924"/>
                <a:gd name="T32" fmla="+- 0 3463 2234"/>
                <a:gd name="T33" fmla="*/ T32 w 1700"/>
                <a:gd name="T34" fmla="+- 0 7500 7265"/>
                <a:gd name="T35" fmla="*/ 750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700" h="924">
                  <a:moveTo>
                    <a:pt x="1229" y="235"/>
                  </a:moveTo>
                  <a:lnTo>
                    <a:pt x="1229" y="228"/>
                  </a:lnTo>
                  <a:lnTo>
                    <a:pt x="5" y="228"/>
                  </a:lnTo>
                  <a:lnTo>
                    <a:pt x="0" y="230"/>
                  </a:lnTo>
                  <a:lnTo>
                    <a:pt x="0" y="693"/>
                  </a:lnTo>
                  <a:lnTo>
                    <a:pt x="5" y="696"/>
                  </a:lnTo>
                  <a:lnTo>
                    <a:pt x="10" y="696"/>
                  </a:lnTo>
                  <a:lnTo>
                    <a:pt x="10" y="235"/>
                  </a:lnTo>
                  <a:lnTo>
                    <a:pt x="1229" y="23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1E8AAE27-052D-4F47-86CD-73260154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961 7265"/>
                <a:gd name="T3" fmla="*/ 7961 h 924"/>
                <a:gd name="T4" fmla="+- 0 3463 2234"/>
                <a:gd name="T5" fmla="*/ T4 w 1700"/>
                <a:gd name="T6" fmla="+- 0 7954 7265"/>
                <a:gd name="T7" fmla="*/ 7954 h 924"/>
                <a:gd name="T8" fmla="+- 0 2244 2234"/>
                <a:gd name="T9" fmla="*/ T8 w 1700"/>
                <a:gd name="T10" fmla="+- 0 7954 7265"/>
                <a:gd name="T11" fmla="*/ 7954 h 924"/>
                <a:gd name="T12" fmla="+- 0 2244 2234"/>
                <a:gd name="T13" fmla="*/ T12 w 1700"/>
                <a:gd name="T14" fmla="+- 0 7961 7265"/>
                <a:gd name="T15" fmla="*/ 7961 h 924"/>
                <a:gd name="T16" fmla="+- 0 3470 2234"/>
                <a:gd name="T17" fmla="*/ T16 w 1700"/>
                <a:gd name="T18" fmla="+- 0 7961 7265"/>
                <a:gd name="T19" fmla="*/ 7961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00" h="924">
                  <a:moveTo>
                    <a:pt x="1236" y="696"/>
                  </a:moveTo>
                  <a:lnTo>
                    <a:pt x="1229" y="689"/>
                  </a:lnTo>
                  <a:lnTo>
                    <a:pt x="10" y="689"/>
                  </a:lnTo>
                  <a:lnTo>
                    <a:pt x="10" y="696"/>
                  </a:lnTo>
                  <a:lnTo>
                    <a:pt x="1236" y="696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7EB88C96-7A3F-484A-A6C9-C5C8AFCA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5 2234"/>
                <a:gd name="T1" fmla="*/ T0 w 1700"/>
                <a:gd name="T2" fmla="+- 0 7274 7265"/>
                <a:gd name="T3" fmla="*/ 7274 h 924"/>
                <a:gd name="T4" fmla="+- 0 3475 2234"/>
                <a:gd name="T5" fmla="*/ T4 w 1700"/>
                <a:gd name="T6" fmla="+- 0 7265 7265"/>
                <a:gd name="T7" fmla="*/ 7265 h 924"/>
                <a:gd name="T8" fmla="+- 0 3470 2234"/>
                <a:gd name="T9" fmla="*/ T8 w 1700"/>
                <a:gd name="T10" fmla="+- 0 7265 7265"/>
                <a:gd name="T11" fmla="*/ 7265 h 924"/>
                <a:gd name="T12" fmla="+- 0 3468 2234"/>
                <a:gd name="T13" fmla="*/ T12 w 1700"/>
                <a:gd name="T14" fmla="+- 0 7267 7265"/>
                <a:gd name="T15" fmla="*/ 7267 h 924"/>
                <a:gd name="T16" fmla="+- 0 3465 2234"/>
                <a:gd name="T17" fmla="*/ T16 w 1700"/>
                <a:gd name="T18" fmla="+- 0 7267 7265"/>
                <a:gd name="T19" fmla="*/ 7267 h 924"/>
                <a:gd name="T20" fmla="+- 0 3463 2234"/>
                <a:gd name="T21" fmla="*/ T20 w 1700"/>
                <a:gd name="T22" fmla="+- 0 7270 7265"/>
                <a:gd name="T23" fmla="*/ 7270 h 924"/>
                <a:gd name="T24" fmla="+- 0 3463 2234"/>
                <a:gd name="T25" fmla="*/ T24 w 1700"/>
                <a:gd name="T26" fmla="+- 0 7493 7265"/>
                <a:gd name="T27" fmla="*/ 7493 h 924"/>
                <a:gd name="T28" fmla="+- 0 3465 2234"/>
                <a:gd name="T29" fmla="*/ T28 w 1700"/>
                <a:gd name="T30" fmla="+- 0 7493 7265"/>
                <a:gd name="T31" fmla="*/ 7493 h 924"/>
                <a:gd name="T32" fmla="+- 0 3465 2234"/>
                <a:gd name="T33" fmla="*/ T32 w 1700"/>
                <a:gd name="T34" fmla="+- 0 7279 7265"/>
                <a:gd name="T35" fmla="*/ 7279 h 924"/>
                <a:gd name="T36" fmla="+- 0 3470 2234"/>
                <a:gd name="T37" fmla="*/ T36 w 1700"/>
                <a:gd name="T38" fmla="+- 0 7278 7265"/>
                <a:gd name="T39" fmla="*/ 7278 h 924"/>
                <a:gd name="T40" fmla="+- 0 3470 2234"/>
                <a:gd name="T41" fmla="*/ T40 w 1700"/>
                <a:gd name="T42" fmla="+- 0 7274 7265"/>
                <a:gd name="T43" fmla="*/ 7274 h 924"/>
                <a:gd name="T44" fmla="+- 0 3485 2234"/>
                <a:gd name="T45" fmla="*/ T44 w 1700"/>
                <a:gd name="T46" fmla="+- 0 7274 7265"/>
                <a:gd name="T47" fmla="*/ 7274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700" h="924">
                  <a:moveTo>
                    <a:pt x="1251" y="9"/>
                  </a:moveTo>
                  <a:lnTo>
                    <a:pt x="1241" y="0"/>
                  </a:lnTo>
                  <a:lnTo>
                    <a:pt x="1236" y="0"/>
                  </a:lnTo>
                  <a:lnTo>
                    <a:pt x="1234" y="2"/>
                  </a:lnTo>
                  <a:lnTo>
                    <a:pt x="1231" y="2"/>
                  </a:lnTo>
                  <a:lnTo>
                    <a:pt x="1229" y="5"/>
                  </a:lnTo>
                  <a:lnTo>
                    <a:pt x="1229" y="228"/>
                  </a:lnTo>
                  <a:lnTo>
                    <a:pt x="1231" y="228"/>
                  </a:lnTo>
                  <a:lnTo>
                    <a:pt x="1231" y="14"/>
                  </a:lnTo>
                  <a:lnTo>
                    <a:pt x="1236" y="13"/>
                  </a:lnTo>
                  <a:lnTo>
                    <a:pt x="1236" y="9"/>
                  </a:lnTo>
                  <a:lnTo>
                    <a:pt x="1251" y="9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DF1C0515-80C2-4DBF-B945-B8CF31A61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2 2234"/>
                <a:gd name="T1" fmla="*/ T0 w 1700"/>
                <a:gd name="T2" fmla="+- 0 8182 7265"/>
                <a:gd name="T3" fmla="*/ 8182 h 924"/>
                <a:gd name="T4" fmla="+- 0 3470 2234"/>
                <a:gd name="T5" fmla="*/ T4 w 1700"/>
                <a:gd name="T6" fmla="+- 0 8182 7265"/>
                <a:gd name="T7" fmla="*/ 8182 h 924"/>
                <a:gd name="T8" fmla="+- 0 3470 2234"/>
                <a:gd name="T9" fmla="*/ T8 w 1700"/>
                <a:gd name="T10" fmla="+- 0 7954 7265"/>
                <a:gd name="T11" fmla="*/ 7954 h 924"/>
                <a:gd name="T12" fmla="+- 0 3463 2234"/>
                <a:gd name="T13" fmla="*/ T12 w 1700"/>
                <a:gd name="T14" fmla="+- 0 7954 7265"/>
                <a:gd name="T15" fmla="*/ 7954 h 924"/>
                <a:gd name="T16" fmla="+- 0 3470 2234"/>
                <a:gd name="T17" fmla="*/ T16 w 1700"/>
                <a:gd name="T18" fmla="+- 0 7961 7265"/>
                <a:gd name="T19" fmla="*/ 7961 h 924"/>
                <a:gd name="T20" fmla="+- 0 3470 2234"/>
                <a:gd name="T21" fmla="*/ T20 w 1700"/>
                <a:gd name="T22" fmla="+- 0 8189 7265"/>
                <a:gd name="T23" fmla="*/ 8189 h 924"/>
                <a:gd name="T24" fmla="+- 0 3475 2234"/>
                <a:gd name="T25" fmla="*/ T24 w 1700"/>
                <a:gd name="T26" fmla="+- 0 8189 7265"/>
                <a:gd name="T27" fmla="*/ 8189 h 924"/>
                <a:gd name="T28" fmla="+- 0 3482 2234"/>
                <a:gd name="T29" fmla="*/ T28 w 1700"/>
                <a:gd name="T30" fmla="+- 0 8182 7265"/>
                <a:gd name="T31" fmla="*/ 8182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700" h="924">
                  <a:moveTo>
                    <a:pt x="1248" y="917"/>
                  </a:moveTo>
                  <a:lnTo>
                    <a:pt x="1236" y="917"/>
                  </a:lnTo>
                  <a:lnTo>
                    <a:pt x="1236" y="689"/>
                  </a:lnTo>
                  <a:lnTo>
                    <a:pt x="1229" y="689"/>
                  </a:lnTo>
                  <a:lnTo>
                    <a:pt x="1236" y="696"/>
                  </a:lnTo>
                  <a:lnTo>
                    <a:pt x="1236" y="924"/>
                  </a:lnTo>
                  <a:lnTo>
                    <a:pt x="1241" y="924"/>
                  </a:lnTo>
                  <a:lnTo>
                    <a:pt x="1248" y="917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F671E81E-F0F7-40AB-9503-ABEBC8F2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8189 7265"/>
                <a:gd name="T3" fmla="*/ 8189 h 924"/>
                <a:gd name="T4" fmla="+- 0 3470 2234"/>
                <a:gd name="T5" fmla="*/ T4 w 1700"/>
                <a:gd name="T6" fmla="+- 0 7961 7265"/>
                <a:gd name="T7" fmla="*/ 7961 h 924"/>
                <a:gd name="T8" fmla="+- 0 3463 2234"/>
                <a:gd name="T9" fmla="*/ T8 w 1700"/>
                <a:gd name="T10" fmla="+- 0 7961 7265"/>
                <a:gd name="T11" fmla="*/ 7961 h 924"/>
                <a:gd name="T12" fmla="+- 0 3463 2234"/>
                <a:gd name="T13" fmla="*/ T12 w 1700"/>
                <a:gd name="T14" fmla="+- 0 8184 7265"/>
                <a:gd name="T15" fmla="*/ 8184 h 924"/>
                <a:gd name="T16" fmla="+- 0 3468 2234"/>
                <a:gd name="T17" fmla="*/ T16 w 1700"/>
                <a:gd name="T18" fmla="+- 0 8189 7265"/>
                <a:gd name="T19" fmla="*/ 8189 h 924"/>
                <a:gd name="T20" fmla="+- 0 3470 2234"/>
                <a:gd name="T21" fmla="*/ T20 w 1700"/>
                <a:gd name="T22" fmla="+- 0 8189 7265"/>
                <a:gd name="T23" fmla="*/ 8189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700" h="924">
                  <a:moveTo>
                    <a:pt x="1236" y="924"/>
                  </a:moveTo>
                  <a:lnTo>
                    <a:pt x="1236" y="696"/>
                  </a:lnTo>
                  <a:lnTo>
                    <a:pt x="1229" y="696"/>
                  </a:lnTo>
                  <a:lnTo>
                    <a:pt x="1229" y="919"/>
                  </a:lnTo>
                  <a:lnTo>
                    <a:pt x="1234" y="924"/>
                  </a:lnTo>
                  <a:lnTo>
                    <a:pt x="1236" y="924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D678EF21-9835-4127-B324-7144DBC6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500 7265"/>
                <a:gd name="T3" fmla="*/ 7500 h 924"/>
                <a:gd name="T4" fmla="+- 0 3470 2234"/>
                <a:gd name="T5" fmla="*/ T4 w 1700"/>
                <a:gd name="T6" fmla="+- 0 7493 7265"/>
                <a:gd name="T7" fmla="*/ 7493 h 924"/>
                <a:gd name="T8" fmla="+- 0 3463 2234"/>
                <a:gd name="T9" fmla="*/ T8 w 1700"/>
                <a:gd name="T10" fmla="+- 0 7500 7265"/>
                <a:gd name="T11" fmla="*/ 7500 h 924"/>
                <a:gd name="T12" fmla="+- 0 3470 2234"/>
                <a:gd name="T13" fmla="*/ T12 w 1700"/>
                <a:gd name="T14" fmla="+- 0 7500 7265"/>
                <a:gd name="T15" fmla="*/ 750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236" y="235"/>
                  </a:moveTo>
                  <a:lnTo>
                    <a:pt x="1236" y="228"/>
                  </a:lnTo>
                  <a:lnTo>
                    <a:pt x="1229" y="235"/>
                  </a:lnTo>
                  <a:lnTo>
                    <a:pt x="1236" y="23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B5CAC893-FEC9-4917-B154-2A7AB2D4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284 7265"/>
                <a:gd name="T3" fmla="*/ 7284 h 924"/>
                <a:gd name="T4" fmla="+- 0 3470 2234"/>
                <a:gd name="T5" fmla="*/ T4 w 1700"/>
                <a:gd name="T6" fmla="+- 0 7278 7265"/>
                <a:gd name="T7" fmla="*/ 7278 h 924"/>
                <a:gd name="T8" fmla="+- 0 3465 2234"/>
                <a:gd name="T9" fmla="*/ T8 w 1700"/>
                <a:gd name="T10" fmla="+- 0 7279 7265"/>
                <a:gd name="T11" fmla="*/ 7279 h 924"/>
                <a:gd name="T12" fmla="+- 0 3470 2234"/>
                <a:gd name="T13" fmla="*/ T12 w 1700"/>
                <a:gd name="T14" fmla="+- 0 7284 7265"/>
                <a:gd name="T15" fmla="*/ 7284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236" y="19"/>
                  </a:moveTo>
                  <a:lnTo>
                    <a:pt x="1236" y="13"/>
                  </a:lnTo>
                  <a:lnTo>
                    <a:pt x="1231" y="14"/>
                  </a:lnTo>
                  <a:lnTo>
                    <a:pt x="1236" y="19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7C6E70C2-DF4A-45B2-8504-319B2D8F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500 7265"/>
                <a:gd name="T3" fmla="*/ 7500 h 924"/>
                <a:gd name="T4" fmla="+- 0 3470 2234"/>
                <a:gd name="T5" fmla="*/ T4 w 1700"/>
                <a:gd name="T6" fmla="+- 0 7284 7265"/>
                <a:gd name="T7" fmla="*/ 7284 h 924"/>
                <a:gd name="T8" fmla="+- 0 3465 2234"/>
                <a:gd name="T9" fmla="*/ T8 w 1700"/>
                <a:gd name="T10" fmla="+- 0 7279 7265"/>
                <a:gd name="T11" fmla="*/ 7279 h 924"/>
                <a:gd name="T12" fmla="+- 0 3465 2234"/>
                <a:gd name="T13" fmla="*/ T12 w 1700"/>
                <a:gd name="T14" fmla="+- 0 7493 7265"/>
                <a:gd name="T15" fmla="*/ 7493 h 924"/>
                <a:gd name="T16" fmla="+- 0 3470 2234"/>
                <a:gd name="T17" fmla="*/ T16 w 1700"/>
                <a:gd name="T18" fmla="+- 0 7493 7265"/>
                <a:gd name="T19" fmla="*/ 7493 h 924"/>
                <a:gd name="T20" fmla="+- 0 3470 2234"/>
                <a:gd name="T21" fmla="*/ T20 w 1700"/>
                <a:gd name="T22" fmla="+- 0 7500 7265"/>
                <a:gd name="T23" fmla="*/ 750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700" h="924">
                  <a:moveTo>
                    <a:pt x="1236" y="235"/>
                  </a:moveTo>
                  <a:lnTo>
                    <a:pt x="1236" y="19"/>
                  </a:lnTo>
                  <a:lnTo>
                    <a:pt x="1231" y="14"/>
                  </a:lnTo>
                  <a:lnTo>
                    <a:pt x="1231" y="228"/>
                  </a:lnTo>
                  <a:lnTo>
                    <a:pt x="1236" y="228"/>
                  </a:lnTo>
                  <a:lnTo>
                    <a:pt x="1236" y="23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68C42951-AEBA-4ED8-914D-7C23856C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8182 7265"/>
                <a:gd name="T3" fmla="*/ 8182 h 924"/>
                <a:gd name="T4" fmla="+- 0 3473 2234"/>
                <a:gd name="T5" fmla="*/ T4 w 1700"/>
                <a:gd name="T6" fmla="+- 0 8178 7265"/>
                <a:gd name="T7" fmla="*/ 8178 h 924"/>
                <a:gd name="T8" fmla="+- 0 3470 2234"/>
                <a:gd name="T9" fmla="*/ T8 w 1700"/>
                <a:gd name="T10" fmla="+- 0 8182 7265"/>
                <a:gd name="T11" fmla="*/ 8182 h 924"/>
                <a:gd name="T12" fmla="+- 0 3480 2234"/>
                <a:gd name="T13" fmla="*/ T12 w 1700"/>
                <a:gd name="T14" fmla="+- 0 8182 7265"/>
                <a:gd name="T15" fmla="*/ 8182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246" y="917"/>
                  </a:moveTo>
                  <a:lnTo>
                    <a:pt x="1239" y="913"/>
                  </a:lnTo>
                  <a:lnTo>
                    <a:pt x="1236" y="917"/>
                  </a:lnTo>
                  <a:lnTo>
                    <a:pt x="1246" y="917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0" name="Freeform 52">
              <a:extLst>
                <a:ext uri="{FF2B5EF4-FFF2-40B4-BE49-F238E27FC236}">
                  <a16:creationId xmlns:a16="http://schemas.microsoft.com/office/drawing/2014/main" id="{1AC1BC22-1232-484D-9B5E-2CB8DC198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933 2234"/>
                <a:gd name="T1" fmla="*/ T0 w 1700"/>
                <a:gd name="T2" fmla="+- 0 7730 7265"/>
                <a:gd name="T3" fmla="*/ 7730 h 924"/>
                <a:gd name="T4" fmla="+- 0 3933 2234"/>
                <a:gd name="T5" fmla="*/ T4 w 1700"/>
                <a:gd name="T6" fmla="+- 0 7726 7265"/>
                <a:gd name="T7" fmla="*/ 7726 h 924"/>
                <a:gd name="T8" fmla="+- 0 3931 2234"/>
                <a:gd name="T9" fmla="*/ T8 w 1700"/>
                <a:gd name="T10" fmla="+- 0 7721 7265"/>
                <a:gd name="T11" fmla="*/ 7721 h 924"/>
                <a:gd name="T12" fmla="+- 0 3485 2234"/>
                <a:gd name="T13" fmla="*/ T12 w 1700"/>
                <a:gd name="T14" fmla="+- 0 7274 7265"/>
                <a:gd name="T15" fmla="*/ 7274 h 924"/>
                <a:gd name="T16" fmla="+- 0 3473 2234"/>
                <a:gd name="T17" fmla="*/ T16 w 1700"/>
                <a:gd name="T18" fmla="+- 0 7274 7265"/>
                <a:gd name="T19" fmla="*/ 7274 h 924"/>
                <a:gd name="T20" fmla="+- 0 3474 2234"/>
                <a:gd name="T21" fmla="*/ T20 w 1700"/>
                <a:gd name="T22" fmla="+- 0 7276 7265"/>
                <a:gd name="T23" fmla="*/ 7276 h 924"/>
                <a:gd name="T24" fmla="+- 0 3480 2234"/>
                <a:gd name="T25" fmla="*/ T24 w 1700"/>
                <a:gd name="T26" fmla="+- 0 7274 7265"/>
                <a:gd name="T27" fmla="*/ 7274 h 924"/>
                <a:gd name="T28" fmla="+- 0 3480 2234"/>
                <a:gd name="T29" fmla="*/ T28 w 1700"/>
                <a:gd name="T30" fmla="+- 0 7282 7265"/>
                <a:gd name="T31" fmla="*/ 7282 h 924"/>
                <a:gd name="T32" fmla="+- 0 3924 2234"/>
                <a:gd name="T33" fmla="*/ T32 w 1700"/>
                <a:gd name="T34" fmla="+- 0 7726 7265"/>
                <a:gd name="T35" fmla="*/ 7726 h 924"/>
                <a:gd name="T36" fmla="+- 0 3924 2234"/>
                <a:gd name="T37" fmla="*/ T36 w 1700"/>
                <a:gd name="T38" fmla="+- 0 7740 7265"/>
                <a:gd name="T39" fmla="*/ 7740 h 924"/>
                <a:gd name="T40" fmla="+- 0 3933 2234"/>
                <a:gd name="T41" fmla="*/ T40 w 1700"/>
                <a:gd name="T42" fmla="+- 0 7730 7265"/>
                <a:gd name="T43" fmla="*/ 773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700" h="924">
                  <a:moveTo>
                    <a:pt x="1699" y="465"/>
                  </a:moveTo>
                  <a:lnTo>
                    <a:pt x="1699" y="461"/>
                  </a:lnTo>
                  <a:lnTo>
                    <a:pt x="1697" y="456"/>
                  </a:lnTo>
                  <a:lnTo>
                    <a:pt x="1251" y="9"/>
                  </a:lnTo>
                  <a:lnTo>
                    <a:pt x="1239" y="9"/>
                  </a:lnTo>
                  <a:lnTo>
                    <a:pt x="1240" y="11"/>
                  </a:lnTo>
                  <a:lnTo>
                    <a:pt x="1246" y="9"/>
                  </a:lnTo>
                  <a:lnTo>
                    <a:pt x="1246" y="17"/>
                  </a:lnTo>
                  <a:lnTo>
                    <a:pt x="1690" y="461"/>
                  </a:lnTo>
                  <a:lnTo>
                    <a:pt x="1690" y="475"/>
                  </a:lnTo>
                  <a:lnTo>
                    <a:pt x="1699" y="46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9249873-CC41-474A-82E1-A15906E7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924 2234"/>
                <a:gd name="T1" fmla="*/ T0 w 1700"/>
                <a:gd name="T2" fmla="+- 0 7740 7265"/>
                <a:gd name="T3" fmla="*/ 7740 h 924"/>
                <a:gd name="T4" fmla="+- 0 3924 2234"/>
                <a:gd name="T5" fmla="*/ T4 w 1700"/>
                <a:gd name="T6" fmla="+- 0 7726 7265"/>
                <a:gd name="T7" fmla="*/ 7726 h 924"/>
                <a:gd name="T8" fmla="+- 0 3921 2234"/>
                <a:gd name="T9" fmla="*/ T8 w 1700"/>
                <a:gd name="T10" fmla="+- 0 7730 7265"/>
                <a:gd name="T11" fmla="*/ 7730 h 924"/>
                <a:gd name="T12" fmla="+- 0 3473 2234"/>
                <a:gd name="T13" fmla="*/ T12 w 1700"/>
                <a:gd name="T14" fmla="+- 0 8178 7265"/>
                <a:gd name="T15" fmla="*/ 8178 h 924"/>
                <a:gd name="T16" fmla="+- 0 3480 2234"/>
                <a:gd name="T17" fmla="*/ T16 w 1700"/>
                <a:gd name="T18" fmla="+- 0 8182 7265"/>
                <a:gd name="T19" fmla="*/ 8182 h 924"/>
                <a:gd name="T20" fmla="+- 0 3482 2234"/>
                <a:gd name="T21" fmla="*/ T20 w 1700"/>
                <a:gd name="T22" fmla="+- 0 8182 7265"/>
                <a:gd name="T23" fmla="*/ 8182 h 924"/>
                <a:gd name="T24" fmla="+- 0 3924 2234"/>
                <a:gd name="T25" fmla="*/ T24 w 1700"/>
                <a:gd name="T26" fmla="+- 0 7740 7265"/>
                <a:gd name="T27" fmla="*/ 774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00" h="924">
                  <a:moveTo>
                    <a:pt x="1690" y="475"/>
                  </a:moveTo>
                  <a:lnTo>
                    <a:pt x="1690" y="461"/>
                  </a:lnTo>
                  <a:lnTo>
                    <a:pt x="1687" y="465"/>
                  </a:lnTo>
                  <a:lnTo>
                    <a:pt x="1239" y="913"/>
                  </a:lnTo>
                  <a:lnTo>
                    <a:pt x="1246" y="917"/>
                  </a:lnTo>
                  <a:lnTo>
                    <a:pt x="1248" y="917"/>
                  </a:lnTo>
                  <a:lnTo>
                    <a:pt x="1690" y="47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B93598D4-D462-46AD-9A47-709392BA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7282 7265"/>
                <a:gd name="T3" fmla="*/ 7282 h 924"/>
                <a:gd name="T4" fmla="+- 0 3480 2234"/>
                <a:gd name="T5" fmla="*/ T4 w 1700"/>
                <a:gd name="T6" fmla="+- 0 7274 7265"/>
                <a:gd name="T7" fmla="*/ 7274 h 924"/>
                <a:gd name="T8" fmla="+- 0 3474 2234"/>
                <a:gd name="T9" fmla="*/ T8 w 1700"/>
                <a:gd name="T10" fmla="+- 0 7276 7265"/>
                <a:gd name="T11" fmla="*/ 7276 h 924"/>
                <a:gd name="T12" fmla="+- 0 3480 2234"/>
                <a:gd name="T13" fmla="*/ T12 w 1700"/>
                <a:gd name="T14" fmla="+- 0 7282 7265"/>
                <a:gd name="T15" fmla="*/ 7282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246" y="17"/>
                  </a:moveTo>
                  <a:lnTo>
                    <a:pt x="1246" y="9"/>
                  </a:lnTo>
                  <a:lnTo>
                    <a:pt x="1240" y="11"/>
                  </a:lnTo>
                  <a:lnTo>
                    <a:pt x="1246" y="17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3" name="Freeform 49">
              <a:extLst>
                <a:ext uri="{FF2B5EF4-FFF2-40B4-BE49-F238E27FC236}">
                  <a16:creationId xmlns:a16="http://schemas.microsoft.com/office/drawing/2014/main" id="{693481A5-837D-49C8-BB3C-345A55146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8182 7265"/>
                <a:gd name="T3" fmla="*/ 8182 h 924"/>
                <a:gd name="T4" fmla="+- 0 3480 2234"/>
                <a:gd name="T5" fmla="*/ T4 w 1700"/>
                <a:gd name="T6" fmla="+- 0 8172 7265"/>
                <a:gd name="T7" fmla="*/ 8172 h 924"/>
                <a:gd name="T8" fmla="+- 0 3480 2234"/>
                <a:gd name="T9" fmla="*/ T8 w 1700"/>
                <a:gd name="T10" fmla="+- 0 8182 7265"/>
                <a:gd name="T11" fmla="*/ 8182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700" h="924">
                  <a:moveTo>
                    <a:pt x="1246" y="917"/>
                  </a:moveTo>
                  <a:lnTo>
                    <a:pt x="1246" y="907"/>
                  </a:lnTo>
                  <a:lnTo>
                    <a:pt x="1246" y="917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F670AAB9-4402-4D31-9D9B-A2658D9C6746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4269740"/>
            <a:ext cx="1068705" cy="576580"/>
            <a:chOff x="2244" y="7274"/>
            <a:chExt cx="1683" cy="908"/>
          </a:xfrm>
        </p:grpSpPr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FCF11641-8CE2-4652-8167-D4B7D0AC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274"/>
              <a:ext cx="1683" cy="908"/>
            </a:xfrm>
            <a:custGeom>
              <a:avLst/>
              <a:gdLst>
                <a:gd name="T0" fmla="+- 0 3470 2244"/>
                <a:gd name="T1" fmla="*/ T0 w 1683"/>
                <a:gd name="T2" fmla="+- 0 7954 7274"/>
                <a:gd name="T3" fmla="*/ 7954 h 908"/>
                <a:gd name="T4" fmla="+- 0 3470 2244"/>
                <a:gd name="T5" fmla="*/ T4 w 1683"/>
                <a:gd name="T6" fmla="+- 0 7500 7274"/>
                <a:gd name="T7" fmla="*/ 7500 h 908"/>
                <a:gd name="T8" fmla="+- 0 2244 2244"/>
                <a:gd name="T9" fmla="*/ T8 w 1683"/>
                <a:gd name="T10" fmla="+- 0 7500 7274"/>
                <a:gd name="T11" fmla="*/ 7500 h 908"/>
                <a:gd name="T12" fmla="+- 0 2244 2244"/>
                <a:gd name="T13" fmla="*/ T12 w 1683"/>
                <a:gd name="T14" fmla="+- 0 7954 7274"/>
                <a:gd name="T15" fmla="*/ 7954 h 908"/>
                <a:gd name="T16" fmla="+- 0 3470 2244"/>
                <a:gd name="T17" fmla="*/ T16 w 1683"/>
                <a:gd name="T18" fmla="+- 0 7954 7274"/>
                <a:gd name="T19" fmla="*/ 7954 h 9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83" h="908">
                  <a:moveTo>
                    <a:pt x="1226" y="680"/>
                  </a:moveTo>
                  <a:lnTo>
                    <a:pt x="1226" y="226"/>
                  </a:lnTo>
                  <a:lnTo>
                    <a:pt x="0" y="226"/>
                  </a:lnTo>
                  <a:lnTo>
                    <a:pt x="0" y="680"/>
                  </a:lnTo>
                  <a:lnTo>
                    <a:pt x="1226" y="6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8F1C925F-C7B5-4CEF-8891-94C25D3C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274"/>
              <a:ext cx="1683" cy="908"/>
            </a:xfrm>
            <a:custGeom>
              <a:avLst/>
              <a:gdLst>
                <a:gd name="T0" fmla="+- 0 3926 2244"/>
                <a:gd name="T1" fmla="*/ T0 w 1683"/>
                <a:gd name="T2" fmla="+- 0 7728 7274"/>
                <a:gd name="T3" fmla="*/ 7728 h 908"/>
                <a:gd name="T4" fmla="+- 0 3470 2244"/>
                <a:gd name="T5" fmla="*/ T4 w 1683"/>
                <a:gd name="T6" fmla="+- 0 7274 7274"/>
                <a:gd name="T7" fmla="*/ 7274 h 908"/>
                <a:gd name="T8" fmla="+- 0 3470 2244"/>
                <a:gd name="T9" fmla="*/ T8 w 1683"/>
                <a:gd name="T10" fmla="+- 0 8182 7274"/>
                <a:gd name="T11" fmla="*/ 8182 h 908"/>
                <a:gd name="T12" fmla="+- 0 3926 2244"/>
                <a:gd name="T13" fmla="*/ T12 w 1683"/>
                <a:gd name="T14" fmla="+- 0 7728 7274"/>
                <a:gd name="T15" fmla="*/ 7728 h 9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683" h="908">
                  <a:moveTo>
                    <a:pt x="1682" y="454"/>
                  </a:moveTo>
                  <a:lnTo>
                    <a:pt x="1226" y="0"/>
                  </a:lnTo>
                  <a:lnTo>
                    <a:pt x="1226" y="908"/>
                  </a:lnTo>
                  <a:lnTo>
                    <a:pt x="1682" y="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42" name="Group 30">
            <a:extLst>
              <a:ext uri="{FF2B5EF4-FFF2-40B4-BE49-F238E27FC236}">
                <a16:creationId xmlns:a16="http://schemas.microsoft.com/office/drawing/2014/main" id="{A9EAB28C-D7F5-4D1D-92A7-47A9BC00F26D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4264025"/>
            <a:ext cx="1079500" cy="586740"/>
            <a:chOff x="2234" y="7265"/>
            <a:chExt cx="1700" cy="924"/>
          </a:xfrm>
        </p:grpSpPr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449641C-2EF5-470A-9193-FCCD5E9A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493 7265"/>
                <a:gd name="T3" fmla="*/ 7493 h 924"/>
                <a:gd name="T4" fmla="+- 0 2239 2234"/>
                <a:gd name="T5" fmla="*/ T4 w 1700"/>
                <a:gd name="T6" fmla="+- 0 7493 7265"/>
                <a:gd name="T7" fmla="*/ 7493 h 924"/>
                <a:gd name="T8" fmla="+- 0 2234 2234"/>
                <a:gd name="T9" fmla="*/ T8 w 1700"/>
                <a:gd name="T10" fmla="+- 0 7495 7265"/>
                <a:gd name="T11" fmla="*/ 7495 h 924"/>
                <a:gd name="T12" fmla="+- 0 2234 2234"/>
                <a:gd name="T13" fmla="*/ T12 w 1700"/>
                <a:gd name="T14" fmla="+- 0 7958 7265"/>
                <a:gd name="T15" fmla="*/ 7958 h 924"/>
                <a:gd name="T16" fmla="+- 0 2239 2234"/>
                <a:gd name="T17" fmla="*/ T16 w 1700"/>
                <a:gd name="T18" fmla="+- 0 7961 7265"/>
                <a:gd name="T19" fmla="*/ 7961 h 924"/>
                <a:gd name="T20" fmla="+- 0 2244 2234"/>
                <a:gd name="T21" fmla="*/ T20 w 1700"/>
                <a:gd name="T22" fmla="+- 0 7961 7265"/>
                <a:gd name="T23" fmla="*/ 7961 h 924"/>
                <a:gd name="T24" fmla="+- 0 2244 2234"/>
                <a:gd name="T25" fmla="*/ T24 w 1700"/>
                <a:gd name="T26" fmla="+- 0 7507 7265"/>
                <a:gd name="T27" fmla="*/ 7507 h 924"/>
                <a:gd name="T28" fmla="+- 0 2251 2234"/>
                <a:gd name="T29" fmla="*/ T28 w 1700"/>
                <a:gd name="T30" fmla="+- 0 7500 7265"/>
                <a:gd name="T31" fmla="*/ 7500 h 924"/>
                <a:gd name="T32" fmla="+- 0 2251 2234"/>
                <a:gd name="T33" fmla="*/ T32 w 1700"/>
                <a:gd name="T34" fmla="+- 0 7507 7265"/>
                <a:gd name="T35" fmla="*/ 7507 h 924"/>
                <a:gd name="T36" fmla="+- 0 3463 2234"/>
                <a:gd name="T37" fmla="*/ T36 w 1700"/>
                <a:gd name="T38" fmla="+- 0 7507 7265"/>
                <a:gd name="T39" fmla="*/ 7507 h 924"/>
                <a:gd name="T40" fmla="+- 0 3463 2234"/>
                <a:gd name="T41" fmla="*/ T40 w 1700"/>
                <a:gd name="T42" fmla="+- 0 7500 7265"/>
                <a:gd name="T43" fmla="*/ 7500 h 924"/>
                <a:gd name="T44" fmla="+- 0 3470 2234"/>
                <a:gd name="T45" fmla="*/ T44 w 1700"/>
                <a:gd name="T46" fmla="+- 0 7493 7265"/>
                <a:gd name="T47" fmla="*/ 7493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700" h="924">
                  <a:moveTo>
                    <a:pt x="1236" y="228"/>
                  </a:moveTo>
                  <a:lnTo>
                    <a:pt x="5" y="228"/>
                  </a:lnTo>
                  <a:lnTo>
                    <a:pt x="0" y="230"/>
                  </a:lnTo>
                  <a:lnTo>
                    <a:pt x="0" y="693"/>
                  </a:lnTo>
                  <a:lnTo>
                    <a:pt x="5" y="696"/>
                  </a:lnTo>
                  <a:lnTo>
                    <a:pt x="10" y="696"/>
                  </a:lnTo>
                  <a:lnTo>
                    <a:pt x="10" y="242"/>
                  </a:lnTo>
                  <a:lnTo>
                    <a:pt x="17" y="235"/>
                  </a:lnTo>
                  <a:lnTo>
                    <a:pt x="17" y="242"/>
                  </a:lnTo>
                  <a:lnTo>
                    <a:pt x="1229" y="242"/>
                  </a:lnTo>
                  <a:lnTo>
                    <a:pt x="1229" y="235"/>
                  </a:lnTo>
                  <a:lnTo>
                    <a:pt x="1236" y="228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03E28560-6038-4BB9-A8D1-B3BBC8CF6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2251 2234"/>
                <a:gd name="T1" fmla="*/ T0 w 1700"/>
                <a:gd name="T2" fmla="+- 0 7507 7265"/>
                <a:gd name="T3" fmla="*/ 7507 h 924"/>
                <a:gd name="T4" fmla="+- 0 2251 2234"/>
                <a:gd name="T5" fmla="*/ T4 w 1700"/>
                <a:gd name="T6" fmla="+- 0 7500 7265"/>
                <a:gd name="T7" fmla="*/ 7500 h 924"/>
                <a:gd name="T8" fmla="+- 0 2244 2234"/>
                <a:gd name="T9" fmla="*/ T8 w 1700"/>
                <a:gd name="T10" fmla="+- 0 7507 7265"/>
                <a:gd name="T11" fmla="*/ 7507 h 924"/>
                <a:gd name="T12" fmla="+- 0 2251 2234"/>
                <a:gd name="T13" fmla="*/ T12 w 1700"/>
                <a:gd name="T14" fmla="+- 0 7507 7265"/>
                <a:gd name="T15" fmla="*/ 7507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7" y="242"/>
                  </a:moveTo>
                  <a:lnTo>
                    <a:pt x="17" y="235"/>
                  </a:lnTo>
                  <a:lnTo>
                    <a:pt x="10" y="242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6D887421-CBD2-4E64-AD88-8DF12B5C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2251 2234"/>
                <a:gd name="T1" fmla="*/ T0 w 1700"/>
                <a:gd name="T2" fmla="+- 0 7946 7265"/>
                <a:gd name="T3" fmla="*/ 7946 h 924"/>
                <a:gd name="T4" fmla="+- 0 2251 2234"/>
                <a:gd name="T5" fmla="*/ T4 w 1700"/>
                <a:gd name="T6" fmla="+- 0 7507 7265"/>
                <a:gd name="T7" fmla="*/ 7507 h 924"/>
                <a:gd name="T8" fmla="+- 0 2244 2234"/>
                <a:gd name="T9" fmla="*/ T8 w 1700"/>
                <a:gd name="T10" fmla="+- 0 7507 7265"/>
                <a:gd name="T11" fmla="*/ 7507 h 924"/>
                <a:gd name="T12" fmla="+- 0 2244 2234"/>
                <a:gd name="T13" fmla="*/ T12 w 1700"/>
                <a:gd name="T14" fmla="+- 0 7946 7265"/>
                <a:gd name="T15" fmla="*/ 7946 h 924"/>
                <a:gd name="T16" fmla="+- 0 2251 2234"/>
                <a:gd name="T17" fmla="*/ T16 w 1700"/>
                <a:gd name="T18" fmla="+- 0 7946 7265"/>
                <a:gd name="T19" fmla="*/ 7946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00" h="924">
                  <a:moveTo>
                    <a:pt x="17" y="681"/>
                  </a:moveTo>
                  <a:lnTo>
                    <a:pt x="17" y="242"/>
                  </a:lnTo>
                  <a:lnTo>
                    <a:pt x="10" y="242"/>
                  </a:lnTo>
                  <a:lnTo>
                    <a:pt x="10" y="681"/>
                  </a:lnTo>
                  <a:lnTo>
                    <a:pt x="17" y="681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C4DFD07D-E616-425E-8CAF-974E6174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8160 7265"/>
                <a:gd name="T3" fmla="*/ 8160 h 924"/>
                <a:gd name="T4" fmla="+- 0 3480 2234"/>
                <a:gd name="T5" fmla="*/ T4 w 1700"/>
                <a:gd name="T6" fmla="+- 0 7949 7265"/>
                <a:gd name="T7" fmla="*/ 7949 h 924"/>
                <a:gd name="T8" fmla="+- 0 3475 2234"/>
                <a:gd name="T9" fmla="*/ T8 w 1700"/>
                <a:gd name="T10" fmla="+- 0 7946 7265"/>
                <a:gd name="T11" fmla="*/ 7946 h 924"/>
                <a:gd name="T12" fmla="+- 0 2244 2234"/>
                <a:gd name="T13" fmla="*/ T12 w 1700"/>
                <a:gd name="T14" fmla="+- 0 7946 7265"/>
                <a:gd name="T15" fmla="*/ 7946 h 924"/>
                <a:gd name="T16" fmla="+- 0 2251 2234"/>
                <a:gd name="T17" fmla="*/ T16 w 1700"/>
                <a:gd name="T18" fmla="+- 0 7954 7265"/>
                <a:gd name="T19" fmla="*/ 7954 h 924"/>
                <a:gd name="T20" fmla="+- 0 2251 2234"/>
                <a:gd name="T21" fmla="*/ T20 w 1700"/>
                <a:gd name="T22" fmla="+- 0 7961 7265"/>
                <a:gd name="T23" fmla="*/ 7961 h 924"/>
                <a:gd name="T24" fmla="+- 0 3463 2234"/>
                <a:gd name="T25" fmla="*/ T24 w 1700"/>
                <a:gd name="T26" fmla="+- 0 7961 7265"/>
                <a:gd name="T27" fmla="*/ 7961 h 924"/>
                <a:gd name="T28" fmla="+- 0 3463 2234"/>
                <a:gd name="T29" fmla="*/ T28 w 1700"/>
                <a:gd name="T30" fmla="+- 0 7954 7265"/>
                <a:gd name="T31" fmla="*/ 7954 h 924"/>
                <a:gd name="T32" fmla="+- 0 3470 2234"/>
                <a:gd name="T33" fmla="*/ T32 w 1700"/>
                <a:gd name="T34" fmla="+- 0 7961 7265"/>
                <a:gd name="T35" fmla="*/ 7961 h 924"/>
                <a:gd name="T36" fmla="+- 0 3470 2234"/>
                <a:gd name="T37" fmla="*/ T36 w 1700"/>
                <a:gd name="T38" fmla="+- 0 8170 7265"/>
                <a:gd name="T39" fmla="*/ 8170 h 924"/>
                <a:gd name="T40" fmla="+- 0 3480 2234"/>
                <a:gd name="T41" fmla="*/ T40 w 1700"/>
                <a:gd name="T42" fmla="+- 0 8160 7265"/>
                <a:gd name="T43" fmla="*/ 816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700" h="924">
                  <a:moveTo>
                    <a:pt x="1246" y="895"/>
                  </a:moveTo>
                  <a:lnTo>
                    <a:pt x="1246" y="684"/>
                  </a:lnTo>
                  <a:lnTo>
                    <a:pt x="1241" y="681"/>
                  </a:lnTo>
                  <a:lnTo>
                    <a:pt x="10" y="681"/>
                  </a:lnTo>
                  <a:lnTo>
                    <a:pt x="17" y="689"/>
                  </a:lnTo>
                  <a:lnTo>
                    <a:pt x="17" y="696"/>
                  </a:lnTo>
                  <a:lnTo>
                    <a:pt x="1229" y="696"/>
                  </a:lnTo>
                  <a:lnTo>
                    <a:pt x="1229" y="689"/>
                  </a:lnTo>
                  <a:lnTo>
                    <a:pt x="1236" y="696"/>
                  </a:lnTo>
                  <a:lnTo>
                    <a:pt x="1236" y="905"/>
                  </a:lnTo>
                  <a:lnTo>
                    <a:pt x="1246" y="89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EF0264DA-B5A9-4DBC-B9EA-214E3E1ED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2251 2234"/>
                <a:gd name="T1" fmla="*/ T0 w 1700"/>
                <a:gd name="T2" fmla="+- 0 7961 7265"/>
                <a:gd name="T3" fmla="*/ 7961 h 924"/>
                <a:gd name="T4" fmla="+- 0 2251 2234"/>
                <a:gd name="T5" fmla="*/ T4 w 1700"/>
                <a:gd name="T6" fmla="+- 0 7954 7265"/>
                <a:gd name="T7" fmla="*/ 7954 h 924"/>
                <a:gd name="T8" fmla="+- 0 2244 2234"/>
                <a:gd name="T9" fmla="*/ T8 w 1700"/>
                <a:gd name="T10" fmla="+- 0 7946 7265"/>
                <a:gd name="T11" fmla="*/ 7946 h 924"/>
                <a:gd name="T12" fmla="+- 0 2244 2234"/>
                <a:gd name="T13" fmla="*/ T12 w 1700"/>
                <a:gd name="T14" fmla="+- 0 7961 7265"/>
                <a:gd name="T15" fmla="*/ 7961 h 924"/>
                <a:gd name="T16" fmla="+- 0 2251 2234"/>
                <a:gd name="T17" fmla="*/ T16 w 1700"/>
                <a:gd name="T18" fmla="+- 0 7961 7265"/>
                <a:gd name="T19" fmla="*/ 7961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00" h="924">
                  <a:moveTo>
                    <a:pt x="17" y="696"/>
                  </a:moveTo>
                  <a:lnTo>
                    <a:pt x="17" y="689"/>
                  </a:lnTo>
                  <a:lnTo>
                    <a:pt x="10" y="681"/>
                  </a:lnTo>
                  <a:lnTo>
                    <a:pt x="10" y="696"/>
                  </a:lnTo>
                  <a:lnTo>
                    <a:pt x="17" y="696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BDD8744A-5A2C-47F8-95D7-B2D4A76E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933 2234"/>
                <a:gd name="T1" fmla="*/ T0 w 1700"/>
                <a:gd name="T2" fmla="+- 0 7730 7265"/>
                <a:gd name="T3" fmla="*/ 7730 h 924"/>
                <a:gd name="T4" fmla="+- 0 3933 2234"/>
                <a:gd name="T5" fmla="*/ T4 w 1700"/>
                <a:gd name="T6" fmla="+- 0 7726 7265"/>
                <a:gd name="T7" fmla="*/ 7726 h 924"/>
                <a:gd name="T8" fmla="+- 0 3931 2234"/>
                <a:gd name="T9" fmla="*/ T8 w 1700"/>
                <a:gd name="T10" fmla="+- 0 7721 7265"/>
                <a:gd name="T11" fmla="*/ 7721 h 924"/>
                <a:gd name="T12" fmla="+- 0 3475 2234"/>
                <a:gd name="T13" fmla="*/ T12 w 1700"/>
                <a:gd name="T14" fmla="+- 0 7265 7265"/>
                <a:gd name="T15" fmla="*/ 7265 h 924"/>
                <a:gd name="T16" fmla="+- 0 3470 2234"/>
                <a:gd name="T17" fmla="*/ T16 w 1700"/>
                <a:gd name="T18" fmla="+- 0 7265 7265"/>
                <a:gd name="T19" fmla="*/ 7265 h 924"/>
                <a:gd name="T20" fmla="+- 0 3468 2234"/>
                <a:gd name="T21" fmla="*/ T20 w 1700"/>
                <a:gd name="T22" fmla="+- 0 7267 7265"/>
                <a:gd name="T23" fmla="*/ 7267 h 924"/>
                <a:gd name="T24" fmla="+- 0 3465 2234"/>
                <a:gd name="T25" fmla="*/ T24 w 1700"/>
                <a:gd name="T26" fmla="+- 0 7267 7265"/>
                <a:gd name="T27" fmla="*/ 7267 h 924"/>
                <a:gd name="T28" fmla="+- 0 3463 2234"/>
                <a:gd name="T29" fmla="*/ T28 w 1700"/>
                <a:gd name="T30" fmla="+- 0 7270 7265"/>
                <a:gd name="T31" fmla="*/ 7270 h 924"/>
                <a:gd name="T32" fmla="+- 0 3463 2234"/>
                <a:gd name="T33" fmla="*/ T32 w 1700"/>
                <a:gd name="T34" fmla="+- 0 7493 7265"/>
                <a:gd name="T35" fmla="*/ 7493 h 924"/>
                <a:gd name="T36" fmla="+- 0 3465 2234"/>
                <a:gd name="T37" fmla="*/ T36 w 1700"/>
                <a:gd name="T38" fmla="+- 0 7493 7265"/>
                <a:gd name="T39" fmla="*/ 7493 h 924"/>
                <a:gd name="T40" fmla="+- 0 3465 2234"/>
                <a:gd name="T41" fmla="*/ T40 w 1700"/>
                <a:gd name="T42" fmla="+- 0 7279 7265"/>
                <a:gd name="T43" fmla="*/ 7279 h 924"/>
                <a:gd name="T44" fmla="+- 0 3480 2234"/>
                <a:gd name="T45" fmla="*/ T44 w 1700"/>
                <a:gd name="T46" fmla="+- 0 7274 7265"/>
                <a:gd name="T47" fmla="*/ 7274 h 924"/>
                <a:gd name="T48" fmla="+- 0 3480 2234"/>
                <a:gd name="T49" fmla="*/ T48 w 1700"/>
                <a:gd name="T50" fmla="+- 0 7294 7265"/>
                <a:gd name="T51" fmla="*/ 7294 h 924"/>
                <a:gd name="T52" fmla="+- 0 3913 2234"/>
                <a:gd name="T53" fmla="*/ T52 w 1700"/>
                <a:gd name="T54" fmla="+- 0 7727 7265"/>
                <a:gd name="T55" fmla="*/ 7727 h 924"/>
                <a:gd name="T56" fmla="+- 0 3919 2234"/>
                <a:gd name="T57" fmla="*/ T56 w 1700"/>
                <a:gd name="T58" fmla="+- 0 7721 7265"/>
                <a:gd name="T59" fmla="*/ 7721 h 924"/>
                <a:gd name="T60" fmla="+- 0 3919 2234"/>
                <a:gd name="T61" fmla="*/ T60 w 1700"/>
                <a:gd name="T62" fmla="+- 0 7745 7265"/>
                <a:gd name="T63" fmla="*/ 7745 h 924"/>
                <a:gd name="T64" fmla="+- 0 3933 2234"/>
                <a:gd name="T65" fmla="*/ T64 w 1700"/>
                <a:gd name="T66" fmla="+- 0 7730 7265"/>
                <a:gd name="T67" fmla="*/ 773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700" h="924">
                  <a:moveTo>
                    <a:pt x="1699" y="465"/>
                  </a:moveTo>
                  <a:lnTo>
                    <a:pt x="1699" y="461"/>
                  </a:lnTo>
                  <a:lnTo>
                    <a:pt x="1697" y="456"/>
                  </a:lnTo>
                  <a:lnTo>
                    <a:pt x="1241" y="0"/>
                  </a:lnTo>
                  <a:lnTo>
                    <a:pt x="1236" y="0"/>
                  </a:lnTo>
                  <a:lnTo>
                    <a:pt x="1234" y="2"/>
                  </a:lnTo>
                  <a:lnTo>
                    <a:pt x="1231" y="2"/>
                  </a:lnTo>
                  <a:lnTo>
                    <a:pt x="1229" y="5"/>
                  </a:lnTo>
                  <a:lnTo>
                    <a:pt x="1229" y="228"/>
                  </a:lnTo>
                  <a:lnTo>
                    <a:pt x="1231" y="228"/>
                  </a:lnTo>
                  <a:lnTo>
                    <a:pt x="1231" y="14"/>
                  </a:lnTo>
                  <a:lnTo>
                    <a:pt x="1246" y="9"/>
                  </a:lnTo>
                  <a:lnTo>
                    <a:pt x="1246" y="29"/>
                  </a:lnTo>
                  <a:lnTo>
                    <a:pt x="1679" y="462"/>
                  </a:lnTo>
                  <a:lnTo>
                    <a:pt x="1685" y="456"/>
                  </a:lnTo>
                  <a:lnTo>
                    <a:pt x="1685" y="480"/>
                  </a:lnTo>
                  <a:lnTo>
                    <a:pt x="1699" y="46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15EF1476-CFA5-4FDD-A76C-F3440B62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507 7265"/>
                <a:gd name="T3" fmla="*/ 7507 h 924"/>
                <a:gd name="T4" fmla="+- 0 3470 2234"/>
                <a:gd name="T5" fmla="*/ T4 w 1700"/>
                <a:gd name="T6" fmla="+- 0 7493 7265"/>
                <a:gd name="T7" fmla="*/ 7493 h 924"/>
                <a:gd name="T8" fmla="+- 0 3463 2234"/>
                <a:gd name="T9" fmla="*/ T8 w 1700"/>
                <a:gd name="T10" fmla="+- 0 7500 7265"/>
                <a:gd name="T11" fmla="*/ 7500 h 924"/>
                <a:gd name="T12" fmla="+- 0 3463 2234"/>
                <a:gd name="T13" fmla="*/ T12 w 1700"/>
                <a:gd name="T14" fmla="+- 0 7507 7265"/>
                <a:gd name="T15" fmla="*/ 7507 h 924"/>
                <a:gd name="T16" fmla="+- 0 3470 2234"/>
                <a:gd name="T17" fmla="*/ T16 w 1700"/>
                <a:gd name="T18" fmla="+- 0 7507 7265"/>
                <a:gd name="T19" fmla="*/ 7507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00" h="924">
                  <a:moveTo>
                    <a:pt x="1236" y="242"/>
                  </a:moveTo>
                  <a:lnTo>
                    <a:pt x="1236" y="228"/>
                  </a:lnTo>
                  <a:lnTo>
                    <a:pt x="1229" y="235"/>
                  </a:lnTo>
                  <a:lnTo>
                    <a:pt x="1229" y="242"/>
                  </a:lnTo>
                  <a:lnTo>
                    <a:pt x="1236" y="242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792DF20A-A7B8-46C3-B691-412712AC9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7961 7265"/>
                <a:gd name="T3" fmla="*/ 7961 h 924"/>
                <a:gd name="T4" fmla="+- 0 3463 2234"/>
                <a:gd name="T5" fmla="*/ T4 w 1700"/>
                <a:gd name="T6" fmla="+- 0 7954 7265"/>
                <a:gd name="T7" fmla="*/ 7954 h 924"/>
                <a:gd name="T8" fmla="+- 0 3463 2234"/>
                <a:gd name="T9" fmla="*/ T8 w 1700"/>
                <a:gd name="T10" fmla="+- 0 7961 7265"/>
                <a:gd name="T11" fmla="*/ 7961 h 924"/>
                <a:gd name="T12" fmla="+- 0 3470 2234"/>
                <a:gd name="T13" fmla="*/ T12 w 1700"/>
                <a:gd name="T14" fmla="+- 0 7961 7265"/>
                <a:gd name="T15" fmla="*/ 7961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236" y="696"/>
                  </a:moveTo>
                  <a:lnTo>
                    <a:pt x="1229" y="689"/>
                  </a:lnTo>
                  <a:lnTo>
                    <a:pt x="1229" y="696"/>
                  </a:lnTo>
                  <a:lnTo>
                    <a:pt x="1236" y="696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C9D3ED93-5E04-4C42-B9E7-AD990D5D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70 2234"/>
                <a:gd name="T1" fmla="*/ T0 w 1700"/>
                <a:gd name="T2" fmla="+- 0 8170 7265"/>
                <a:gd name="T3" fmla="*/ 8170 h 924"/>
                <a:gd name="T4" fmla="+- 0 3470 2234"/>
                <a:gd name="T5" fmla="*/ T4 w 1700"/>
                <a:gd name="T6" fmla="+- 0 7961 7265"/>
                <a:gd name="T7" fmla="*/ 7961 h 924"/>
                <a:gd name="T8" fmla="+- 0 3463 2234"/>
                <a:gd name="T9" fmla="*/ T8 w 1700"/>
                <a:gd name="T10" fmla="+- 0 7961 7265"/>
                <a:gd name="T11" fmla="*/ 7961 h 924"/>
                <a:gd name="T12" fmla="+- 0 3463 2234"/>
                <a:gd name="T13" fmla="*/ T12 w 1700"/>
                <a:gd name="T14" fmla="+- 0 8184 7265"/>
                <a:gd name="T15" fmla="*/ 8184 h 924"/>
                <a:gd name="T16" fmla="+- 0 3465 2234"/>
                <a:gd name="T17" fmla="*/ T16 w 1700"/>
                <a:gd name="T18" fmla="+- 0 8186 7265"/>
                <a:gd name="T19" fmla="*/ 8186 h 924"/>
                <a:gd name="T20" fmla="+- 0 3465 2234"/>
                <a:gd name="T21" fmla="*/ T20 w 1700"/>
                <a:gd name="T22" fmla="+- 0 8174 7265"/>
                <a:gd name="T23" fmla="*/ 8174 h 924"/>
                <a:gd name="T24" fmla="+- 0 3470 2234"/>
                <a:gd name="T25" fmla="*/ T24 w 1700"/>
                <a:gd name="T26" fmla="+- 0 8170 7265"/>
                <a:gd name="T27" fmla="*/ 8170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00" h="924">
                  <a:moveTo>
                    <a:pt x="1236" y="905"/>
                  </a:moveTo>
                  <a:lnTo>
                    <a:pt x="1236" y="696"/>
                  </a:lnTo>
                  <a:lnTo>
                    <a:pt x="1229" y="696"/>
                  </a:lnTo>
                  <a:lnTo>
                    <a:pt x="1229" y="919"/>
                  </a:lnTo>
                  <a:lnTo>
                    <a:pt x="1231" y="921"/>
                  </a:lnTo>
                  <a:lnTo>
                    <a:pt x="1231" y="909"/>
                  </a:lnTo>
                  <a:lnTo>
                    <a:pt x="1236" y="905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27CCCDC3-29EB-4AC0-8D36-2AC73897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7294 7265"/>
                <a:gd name="T3" fmla="*/ 7294 h 924"/>
                <a:gd name="T4" fmla="+- 0 3480 2234"/>
                <a:gd name="T5" fmla="*/ T4 w 1700"/>
                <a:gd name="T6" fmla="+- 0 7274 7265"/>
                <a:gd name="T7" fmla="*/ 7274 h 924"/>
                <a:gd name="T8" fmla="+- 0 3465 2234"/>
                <a:gd name="T9" fmla="*/ T8 w 1700"/>
                <a:gd name="T10" fmla="+- 0 7279 7265"/>
                <a:gd name="T11" fmla="*/ 7279 h 924"/>
                <a:gd name="T12" fmla="+- 0 3480 2234"/>
                <a:gd name="T13" fmla="*/ T12 w 1700"/>
                <a:gd name="T14" fmla="+- 0 7294 7265"/>
                <a:gd name="T15" fmla="*/ 7294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246" y="29"/>
                  </a:moveTo>
                  <a:lnTo>
                    <a:pt x="1246" y="9"/>
                  </a:lnTo>
                  <a:lnTo>
                    <a:pt x="1231" y="14"/>
                  </a:lnTo>
                  <a:lnTo>
                    <a:pt x="1246" y="29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42A6FE1F-56A0-484F-8BDF-94D70645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7505 7265"/>
                <a:gd name="T3" fmla="*/ 7505 h 924"/>
                <a:gd name="T4" fmla="+- 0 3480 2234"/>
                <a:gd name="T5" fmla="*/ T4 w 1700"/>
                <a:gd name="T6" fmla="+- 0 7294 7265"/>
                <a:gd name="T7" fmla="*/ 7294 h 924"/>
                <a:gd name="T8" fmla="+- 0 3465 2234"/>
                <a:gd name="T9" fmla="*/ T8 w 1700"/>
                <a:gd name="T10" fmla="+- 0 7279 7265"/>
                <a:gd name="T11" fmla="*/ 7279 h 924"/>
                <a:gd name="T12" fmla="+- 0 3465 2234"/>
                <a:gd name="T13" fmla="*/ T12 w 1700"/>
                <a:gd name="T14" fmla="+- 0 7493 7265"/>
                <a:gd name="T15" fmla="*/ 7493 h 924"/>
                <a:gd name="T16" fmla="+- 0 3470 2234"/>
                <a:gd name="T17" fmla="*/ T16 w 1700"/>
                <a:gd name="T18" fmla="+- 0 7493 7265"/>
                <a:gd name="T19" fmla="*/ 7493 h 924"/>
                <a:gd name="T20" fmla="+- 0 3470 2234"/>
                <a:gd name="T21" fmla="*/ T20 w 1700"/>
                <a:gd name="T22" fmla="+- 0 7507 7265"/>
                <a:gd name="T23" fmla="*/ 7507 h 924"/>
                <a:gd name="T24" fmla="+- 0 3475 2234"/>
                <a:gd name="T25" fmla="*/ T24 w 1700"/>
                <a:gd name="T26" fmla="+- 0 7507 7265"/>
                <a:gd name="T27" fmla="*/ 7507 h 924"/>
                <a:gd name="T28" fmla="+- 0 3480 2234"/>
                <a:gd name="T29" fmla="*/ T28 w 1700"/>
                <a:gd name="T30" fmla="+- 0 7505 7265"/>
                <a:gd name="T31" fmla="*/ 7505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700" h="924">
                  <a:moveTo>
                    <a:pt x="1246" y="240"/>
                  </a:moveTo>
                  <a:lnTo>
                    <a:pt x="1246" y="29"/>
                  </a:lnTo>
                  <a:lnTo>
                    <a:pt x="1231" y="14"/>
                  </a:lnTo>
                  <a:lnTo>
                    <a:pt x="1231" y="228"/>
                  </a:lnTo>
                  <a:lnTo>
                    <a:pt x="1236" y="228"/>
                  </a:lnTo>
                  <a:lnTo>
                    <a:pt x="1236" y="242"/>
                  </a:lnTo>
                  <a:lnTo>
                    <a:pt x="1241" y="242"/>
                  </a:lnTo>
                  <a:lnTo>
                    <a:pt x="1246" y="240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4BCA25D8-9F2A-4687-AAA1-26582288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919 2234"/>
                <a:gd name="T1" fmla="*/ T0 w 1700"/>
                <a:gd name="T2" fmla="+- 0 7745 7265"/>
                <a:gd name="T3" fmla="*/ 7745 h 924"/>
                <a:gd name="T4" fmla="+- 0 3919 2234"/>
                <a:gd name="T5" fmla="*/ T4 w 1700"/>
                <a:gd name="T6" fmla="+- 0 7733 7265"/>
                <a:gd name="T7" fmla="*/ 7733 h 924"/>
                <a:gd name="T8" fmla="+- 0 3913 2234"/>
                <a:gd name="T9" fmla="*/ T8 w 1700"/>
                <a:gd name="T10" fmla="+- 0 7727 7265"/>
                <a:gd name="T11" fmla="*/ 7727 h 924"/>
                <a:gd name="T12" fmla="+- 0 3465 2234"/>
                <a:gd name="T13" fmla="*/ T12 w 1700"/>
                <a:gd name="T14" fmla="+- 0 8174 7265"/>
                <a:gd name="T15" fmla="*/ 8174 h 924"/>
                <a:gd name="T16" fmla="+- 0 3480 2234"/>
                <a:gd name="T17" fmla="*/ T16 w 1700"/>
                <a:gd name="T18" fmla="+- 0 8182 7265"/>
                <a:gd name="T19" fmla="*/ 8182 h 924"/>
                <a:gd name="T20" fmla="+- 0 3480 2234"/>
                <a:gd name="T21" fmla="*/ T20 w 1700"/>
                <a:gd name="T22" fmla="+- 0 8184 7265"/>
                <a:gd name="T23" fmla="*/ 8184 h 924"/>
                <a:gd name="T24" fmla="+- 0 3919 2234"/>
                <a:gd name="T25" fmla="*/ T24 w 1700"/>
                <a:gd name="T26" fmla="+- 0 7745 7265"/>
                <a:gd name="T27" fmla="*/ 7745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00" h="924">
                  <a:moveTo>
                    <a:pt x="1685" y="480"/>
                  </a:moveTo>
                  <a:lnTo>
                    <a:pt x="1685" y="468"/>
                  </a:lnTo>
                  <a:lnTo>
                    <a:pt x="1679" y="462"/>
                  </a:lnTo>
                  <a:lnTo>
                    <a:pt x="1231" y="909"/>
                  </a:lnTo>
                  <a:lnTo>
                    <a:pt x="1246" y="917"/>
                  </a:lnTo>
                  <a:lnTo>
                    <a:pt x="1246" y="919"/>
                  </a:lnTo>
                  <a:lnTo>
                    <a:pt x="1685" y="480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9D32C01E-2B68-4F65-A004-D6FCEE23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480 2234"/>
                <a:gd name="T1" fmla="*/ T0 w 1700"/>
                <a:gd name="T2" fmla="+- 0 8184 7265"/>
                <a:gd name="T3" fmla="*/ 8184 h 924"/>
                <a:gd name="T4" fmla="+- 0 3480 2234"/>
                <a:gd name="T5" fmla="*/ T4 w 1700"/>
                <a:gd name="T6" fmla="+- 0 8182 7265"/>
                <a:gd name="T7" fmla="*/ 8182 h 924"/>
                <a:gd name="T8" fmla="+- 0 3465 2234"/>
                <a:gd name="T9" fmla="*/ T8 w 1700"/>
                <a:gd name="T10" fmla="+- 0 8174 7265"/>
                <a:gd name="T11" fmla="*/ 8174 h 924"/>
                <a:gd name="T12" fmla="+- 0 3465 2234"/>
                <a:gd name="T13" fmla="*/ T12 w 1700"/>
                <a:gd name="T14" fmla="+- 0 8186 7265"/>
                <a:gd name="T15" fmla="*/ 8186 h 924"/>
                <a:gd name="T16" fmla="+- 0 3468 2234"/>
                <a:gd name="T17" fmla="*/ T16 w 1700"/>
                <a:gd name="T18" fmla="+- 0 8189 7265"/>
                <a:gd name="T19" fmla="*/ 8189 h 924"/>
                <a:gd name="T20" fmla="+- 0 3475 2234"/>
                <a:gd name="T21" fmla="*/ T20 w 1700"/>
                <a:gd name="T22" fmla="+- 0 8189 7265"/>
                <a:gd name="T23" fmla="*/ 8189 h 924"/>
                <a:gd name="T24" fmla="+- 0 3480 2234"/>
                <a:gd name="T25" fmla="*/ T24 w 1700"/>
                <a:gd name="T26" fmla="+- 0 8184 7265"/>
                <a:gd name="T27" fmla="*/ 8184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00" h="924">
                  <a:moveTo>
                    <a:pt x="1246" y="919"/>
                  </a:moveTo>
                  <a:lnTo>
                    <a:pt x="1246" y="917"/>
                  </a:lnTo>
                  <a:lnTo>
                    <a:pt x="1231" y="909"/>
                  </a:lnTo>
                  <a:lnTo>
                    <a:pt x="1231" y="921"/>
                  </a:lnTo>
                  <a:lnTo>
                    <a:pt x="1234" y="924"/>
                  </a:lnTo>
                  <a:lnTo>
                    <a:pt x="1241" y="924"/>
                  </a:lnTo>
                  <a:lnTo>
                    <a:pt x="1246" y="919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0EB245F-57C0-427E-ADA1-C989E06D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7265"/>
              <a:ext cx="1700" cy="924"/>
            </a:xfrm>
            <a:custGeom>
              <a:avLst/>
              <a:gdLst>
                <a:gd name="T0" fmla="+- 0 3919 2234"/>
                <a:gd name="T1" fmla="*/ T0 w 1700"/>
                <a:gd name="T2" fmla="+- 0 7733 7265"/>
                <a:gd name="T3" fmla="*/ 7733 h 924"/>
                <a:gd name="T4" fmla="+- 0 3919 2234"/>
                <a:gd name="T5" fmla="*/ T4 w 1700"/>
                <a:gd name="T6" fmla="+- 0 7721 7265"/>
                <a:gd name="T7" fmla="*/ 7721 h 924"/>
                <a:gd name="T8" fmla="+- 0 3913 2234"/>
                <a:gd name="T9" fmla="*/ T8 w 1700"/>
                <a:gd name="T10" fmla="+- 0 7727 7265"/>
                <a:gd name="T11" fmla="*/ 7727 h 924"/>
                <a:gd name="T12" fmla="+- 0 3919 2234"/>
                <a:gd name="T13" fmla="*/ T12 w 1700"/>
                <a:gd name="T14" fmla="+- 0 7733 7265"/>
                <a:gd name="T15" fmla="*/ 7733 h 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00" h="924">
                  <a:moveTo>
                    <a:pt x="1685" y="468"/>
                  </a:moveTo>
                  <a:lnTo>
                    <a:pt x="1685" y="456"/>
                  </a:lnTo>
                  <a:lnTo>
                    <a:pt x="1679" y="462"/>
                  </a:lnTo>
                  <a:lnTo>
                    <a:pt x="1685" y="468"/>
                  </a:ln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pic>
        <p:nvPicPr>
          <p:cNvPr id="98" name="Picture 67">
            <a:extLst>
              <a:ext uri="{FF2B5EF4-FFF2-40B4-BE49-F238E27FC236}">
                <a16:creationId xmlns:a16="http://schemas.microsoft.com/office/drawing/2014/main" id="{B82D3BED-D115-42C2-A226-E3844498B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98" y="2410842"/>
            <a:ext cx="4392295" cy="40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78">
            <a:extLst>
              <a:ext uri="{FF2B5EF4-FFF2-40B4-BE49-F238E27FC236}">
                <a16:creationId xmlns:a16="http://schemas.microsoft.com/office/drawing/2014/main" id="{7F0F23B8-0157-45B4-BB7E-EDB63D2AB7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" y="2410842"/>
            <a:ext cx="4154170" cy="41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Ellipse 99">
            <a:extLst>
              <a:ext uri="{FF2B5EF4-FFF2-40B4-BE49-F238E27FC236}">
                <a16:creationId xmlns:a16="http://schemas.microsoft.com/office/drawing/2014/main" id="{7B3007ED-2038-4740-A993-FCB0C24B61A7}"/>
              </a:ext>
            </a:extLst>
          </p:cNvPr>
          <p:cNvSpPr/>
          <p:nvPr/>
        </p:nvSpPr>
        <p:spPr>
          <a:xfrm>
            <a:off x="5070905" y="4126234"/>
            <a:ext cx="762000" cy="109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DF3F04F-C46B-4370-83DA-1DD17DBF1FEB}"/>
              </a:ext>
            </a:extLst>
          </p:cNvPr>
          <p:cNvSpPr/>
          <p:nvPr/>
        </p:nvSpPr>
        <p:spPr>
          <a:xfrm>
            <a:off x="777874" y="3758883"/>
            <a:ext cx="762000" cy="109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lèche : droite 101">
            <a:extLst>
              <a:ext uri="{FF2B5EF4-FFF2-40B4-BE49-F238E27FC236}">
                <a16:creationId xmlns:a16="http://schemas.microsoft.com/office/drawing/2014/main" id="{7529A81E-0EBD-4F31-9D76-AE1471F01906}"/>
              </a:ext>
            </a:extLst>
          </p:cNvPr>
          <p:cNvSpPr/>
          <p:nvPr/>
        </p:nvSpPr>
        <p:spPr>
          <a:xfrm>
            <a:off x="595168" y="4949541"/>
            <a:ext cx="956832" cy="444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0D8AA-DC4C-41E3-B443-68D23EFD3242}"/>
              </a:ext>
            </a:extLst>
          </p:cNvPr>
          <p:cNvSpPr/>
          <p:nvPr/>
        </p:nvSpPr>
        <p:spPr>
          <a:xfrm>
            <a:off x="304800" y="959025"/>
            <a:ext cx="8724900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" marR="68580" algn="just">
              <a:lnSpc>
                <a:spcPct val="104000"/>
              </a:lnSpc>
              <a:spcBef>
                <a:spcPts val="2280"/>
              </a:spcBef>
              <a:spcAft>
                <a:spcPts val="0"/>
              </a:spcAft>
            </a:pPr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Etape</a:t>
            </a:r>
            <a:r>
              <a:rPr lang="fr-FR" u="heavy" spc="-3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fr-FR" u="heavy" spc="-3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u="heavy" spc="-14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Appuyez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sur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ressort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rouge</a:t>
            </a:r>
            <a:r>
              <a:rPr lang="fr-FR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afin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faire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rentrer</a:t>
            </a:r>
            <a:r>
              <a:rPr lang="fr-FR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son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logement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et</a:t>
            </a:r>
            <a:r>
              <a:rPr lang="fr-FR" spc="26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présentez</a:t>
            </a:r>
            <a:r>
              <a:rPr lang="fr-FR" spc="-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patte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gauche</a:t>
            </a:r>
            <a:r>
              <a:rPr lang="fr-FR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devant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logement.</a:t>
            </a:r>
            <a:r>
              <a:rPr lang="fr-FR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Relâchez</a:t>
            </a:r>
            <a:r>
              <a:rPr lang="fr-FR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ressort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afin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rendre</a:t>
            </a:r>
            <a:r>
              <a:rPr lang="fr-FR" spc="2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solidaire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patte.</a:t>
            </a:r>
            <a:endParaRPr lang="fr-FR" u="sng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32">
            <a:extLst>
              <a:ext uri="{FF2B5EF4-FFF2-40B4-BE49-F238E27FC236}">
                <a16:creationId xmlns:a16="http://schemas.microsoft.com/office/drawing/2014/main" id="{38DDAC66-F4BD-4598-A218-64C079D799C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362831"/>
            <a:ext cx="9029700" cy="5945252"/>
            <a:chOff x="619" y="550"/>
            <a:chExt cx="15600" cy="10800"/>
          </a:xfrm>
        </p:grpSpPr>
        <p:pic>
          <p:nvPicPr>
            <p:cNvPr id="20" name="Picture 247">
              <a:extLst>
                <a:ext uri="{FF2B5EF4-FFF2-40B4-BE49-F238E27FC236}">
                  <a16:creationId xmlns:a16="http://schemas.microsoft.com/office/drawing/2014/main" id="{A91ADF51-127A-4352-93DE-9EF708A9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550"/>
              <a:ext cx="156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44">
              <a:extLst>
                <a:ext uri="{FF2B5EF4-FFF2-40B4-BE49-F238E27FC236}">
                  <a16:creationId xmlns:a16="http://schemas.microsoft.com/office/drawing/2014/main" id="{2D6552BB-24BE-4395-B4AE-DCDF344C0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830"/>
              <a:ext cx="14494" cy="708"/>
              <a:chOff x="1183" y="830"/>
              <a:chExt cx="14494" cy="708"/>
            </a:xfrm>
          </p:grpSpPr>
          <p:sp>
            <p:nvSpPr>
              <p:cNvPr id="34" name="Freeform 245">
                <a:extLst>
                  <a:ext uri="{FF2B5EF4-FFF2-40B4-BE49-F238E27FC236}">
                    <a16:creationId xmlns:a16="http://schemas.microsoft.com/office/drawing/2014/main" id="{33C39323-4F34-4042-8D14-597937DF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30"/>
                <a:ext cx="14494" cy="708"/>
              </a:xfrm>
              <a:custGeom>
                <a:avLst/>
                <a:gdLst>
                  <a:gd name="T0" fmla="+- 0 1183 1183"/>
                  <a:gd name="T1" fmla="*/ T0 w 14494"/>
                  <a:gd name="T2" fmla="+- 0 830 830"/>
                  <a:gd name="T3" fmla="*/ 830 h 708"/>
                  <a:gd name="T4" fmla="+- 0 1183 1183"/>
                  <a:gd name="T5" fmla="*/ T4 w 14494"/>
                  <a:gd name="T6" fmla="+- 0 1538 830"/>
                  <a:gd name="T7" fmla="*/ 1538 h 708"/>
                  <a:gd name="T8" fmla="+- 0 15677 1183"/>
                  <a:gd name="T9" fmla="*/ T8 w 14494"/>
                  <a:gd name="T10" fmla="+- 0 1538 830"/>
                  <a:gd name="T11" fmla="*/ 1538 h 708"/>
                  <a:gd name="T12" fmla="+- 0 15677 1183"/>
                  <a:gd name="T13" fmla="*/ T12 w 14494"/>
                  <a:gd name="T14" fmla="+- 0 830 830"/>
                  <a:gd name="T15" fmla="*/ 830 h 708"/>
                  <a:gd name="T16" fmla="+- 0 1183 1183"/>
                  <a:gd name="T17" fmla="*/ T16 w 14494"/>
                  <a:gd name="T18" fmla="+- 0 830 830"/>
                  <a:gd name="T19" fmla="*/ 830 h 7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94" h="708">
                    <a:moveTo>
                      <a:pt x="0" y="0"/>
                    </a:moveTo>
                    <a:lnTo>
                      <a:pt x="0" y="708"/>
                    </a:lnTo>
                    <a:lnTo>
                      <a:pt x="14494" y="708"/>
                    </a:lnTo>
                    <a:lnTo>
                      <a:pt x="14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3" name="Group 233">
              <a:extLst>
                <a:ext uri="{FF2B5EF4-FFF2-40B4-BE49-F238E27FC236}">
                  <a16:creationId xmlns:a16="http://schemas.microsoft.com/office/drawing/2014/main" id="{D279AD7C-09A1-4875-A191-24D2D55D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" y="823"/>
              <a:ext cx="14511" cy="723"/>
              <a:chOff x="1176" y="823"/>
              <a:chExt cx="14511" cy="723"/>
            </a:xfrm>
          </p:grpSpPr>
          <p:sp>
            <p:nvSpPr>
              <p:cNvPr id="24" name="Freeform 243">
                <a:extLst>
                  <a:ext uri="{FF2B5EF4-FFF2-40B4-BE49-F238E27FC236}">
                    <a16:creationId xmlns:a16="http://schemas.microsoft.com/office/drawing/2014/main" id="{377615F4-2CCC-492B-825E-007E25B11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86 1176"/>
                  <a:gd name="T1" fmla="*/ T0 w 14511"/>
                  <a:gd name="T2" fmla="+- 0 1546 823"/>
                  <a:gd name="T3" fmla="*/ 1546 h 723"/>
                  <a:gd name="T4" fmla="+- 0 15686 1176"/>
                  <a:gd name="T5" fmla="*/ T4 w 14511"/>
                  <a:gd name="T6" fmla="+- 0 823 823"/>
                  <a:gd name="T7" fmla="*/ 823 h 723"/>
                  <a:gd name="T8" fmla="+- 0 1176 1176"/>
                  <a:gd name="T9" fmla="*/ T8 w 14511"/>
                  <a:gd name="T10" fmla="+- 0 823 823"/>
                  <a:gd name="T11" fmla="*/ 823 h 723"/>
                  <a:gd name="T12" fmla="+- 0 1176 1176"/>
                  <a:gd name="T13" fmla="*/ T12 w 14511"/>
                  <a:gd name="T14" fmla="+- 0 1546 823"/>
                  <a:gd name="T15" fmla="*/ 1546 h 723"/>
                  <a:gd name="T16" fmla="+- 0 1183 1176"/>
                  <a:gd name="T17" fmla="*/ T16 w 14511"/>
                  <a:gd name="T18" fmla="+- 0 1546 823"/>
                  <a:gd name="T19" fmla="*/ 1546 h 723"/>
                  <a:gd name="T20" fmla="+- 0 1183 1176"/>
                  <a:gd name="T21" fmla="*/ T20 w 14511"/>
                  <a:gd name="T22" fmla="+- 0 838 823"/>
                  <a:gd name="T23" fmla="*/ 838 h 723"/>
                  <a:gd name="T24" fmla="+- 0 1190 1176"/>
                  <a:gd name="T25" fmla="*/ T24 w 14511"/>
                  <a:gd name="T26" fmla="+- 0 830 823"/>
                  <a:gd name="T27" fmla="*/ 830 h 723"/>
                  <a:gd name="T28" fmla="+- 0 1190 1176"/>
                  <a:gd name="T29" fmla="*/ T28 w 14511"/>
                  <a:gd name="T30" fmla="+- 0 838 823"/>
                  <a:gd name="T31" fmla="*/ 838 h 723"/>
                  <a:gd name="T32" fmla="+- 0 15669 1176"/>
                  <a:gd name="T33" fmla="*/ T32 w 14511"/>
                  <a:gd name="T34" fmla="+- 0 838 823"/>
                  <a:gd name="T35" fmla="*/ 838 h 723"/>
                  <a:gd name="T36" fmla="+- 0 15669 1176"/>
                  <a:gd name="T37" fmla="*/ T36 w 14511"/>
                  <a:gd name="T38" fmla="+- 0 830 823"/>
                  <a:gd name="T39" fmla="*/ 830 h 723"/>
                  <a:gd name="T40" fmla="+- 0 15677 1176"/>
                  <a:gd name="T41" fmla="*/ T40 w 14511"/>
                  <a:gd name="T42" fmla="+- 0 838 823"/>
                  <a:gd name="T43" fmla="*/ 838 h 723"/>
                  <a:gd name="T44" fmla="+- 0 15677 1176"/>
                  <a:gd name="T45" fmla="*/ T44 w 14511"/>
                  <a:gd name="T46" fmla="+- 0 1546 823"/>
                  <a:gd name="T47" fmla="*/ 1546 h 723"/>
                  <a:gd name="T48" fmla="+- 0 15686 1176"/>
                  <a:gd name="T49" fmla="*/ T48 w 14511"/>
                  <a:gd name="T50" fmla="+- 0 1546 823"/>
                  <a:gd name="T51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511" h="723">
                    <a:moveTo>
                      <a:pt x="14510" y="723"/>
                    </a:moveTo>
                    <a:lnTo>
                      <a:pt x="14510" y="0"/>
                    </a:lnTo>
                    <a:lnTo>
                      <a:pt x="0" y="0"/>
                    </a:lnTo>
                    <a:lnTo>
                      <a:pt x="0" y="723"/>
                    </a:lnTo>
                    <a:lnTo>
                      <a:pt x="7" y="723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493" y="15"/>
                    </a:lnTo>
                    <a:lnTo>
                      <a:pt x="14493" y="7"/>
                    </a:lnTo>
                    <a:lnTo>
                      <a:pt x="14501" y="15"/>
                    </a:lnTo>
                    <a:lnTo>
                      <a:pt x="14501" y="723"/>
                    </a:lnTo>
                    <a:lnTo>
                      <a:pt x="1451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5" name="Freeform 242">
                <a:extLst>
                  <a:ext uri="{FF2B5EF4-FFF2-40B4-BE49-F238E27FC236}">
                    <a16:creationId xmlns:a16="http://schemas.microsoft.com/office/drawing/2014/main" id="{3C86A2CE-682A-488F-8F8A-616C038D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838 823"/>
                  <a:gd name="T3" fmla="*/ 838 h 723"/>
                  <a:gd name="T4" fmla="+- 0 1190 1176"/>
                  <a:gd name="T5" fmla="*/ T4 w 14511"/>
                  <a:gd name="T6" fmla="+- 0 830 823"/>
                  <a:gd name="T7" fmla="*/ 830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90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" y="15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6" name="Freeform 241">
                <a:extLst>
                  <a:ext uri="{FF2B5EF4-FFF2-40B4-BE49-F238E27FC236}">
                    <a16:creationId xmlns:a16="http://schemas.microsoft.com/office/drawing/2014/main" id="{D574442B-AD0D-4C7C-90E9-55D4DD91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31 823"/>
                  <a:gd name="T3" fmla="*/ 1531 h 723"/>
                  <a:gd name="T4" fmla="+- 0 1190 1176"/>
                  <a:gd name="T5" fmla="*/ T4 w 14511"/>
                  <a:gd name="T6" fmla="+- 0 838 823"/>
                  <a:gd name="T7" fmla="*/ 838 h 723"/>
                  <a:gd name="T8" fmla="+- 0 1183 1176"/>
                  <a:gd name="T9" fmla="*/ T8 w 14511"/>
                  <a:gd name="T10" fmla="+- 0 838 823"/>
                  <a:gd name="T11" fmla="*/ 838 h 723"/>
                  <a:gd name="T12" fmla="+- 0 1183 1176"/>
                  <a:gd name="T13" fmla="*/ T12 w 14511"/>
                  <a:gd name="T14" fmla="+- 0 1531 823"/>
                  <a:gd name="T15" fmla="*/ 1531 h 723"/>
                  <a:gd name="T16" fmla="+- 0 1190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08"/>
                    </a:moveTo>
                    <a:lnTo>
                      <a:pt x="14" y="15"/>
                    </a:lnTo>
                    <a:lnTo>
                      <a:pt x="7" y="15"/>
                    </a:lnTo>
                    <a:lnTo>
                      <a:pt x="7" y="708"/>
                    </a:lnTo>
                    <a:lnTo>
                      <a:pt x="14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7" name="Freeform 240">
                <a:extLst>
                  <a:ext uri="{FF2B5EF4-FFF2-40B4-BE49-F238E27FC236}">
                    <a16:creationId xmlns:a16="http://schemas.microsoft.com/office/drawing/2014/main" id="{014AF72A-C5E0-4564-ABA5-9E32088E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183 1176"/>
                  <a:gd name="T5" fmla="*/ T4 w 14511"/>
                  <a:gd name="T6" fmla="+- 0 1531 823"/>
                  <a:gd name="T7" fmla="*/ 1531 h 723"/>
                  <a:gd name="T8" fmla="+- 0 1190 1176"/>
                  <a:gd name="T9" fmla="*/ T8 w 14511"/>
                  <a:gd name="T10" fmla="+- 0 1538 823"/>
                  <a:gd name="T11" fmla="*/ 1538 h 723"/>
                  <a:gd name="T12" fmla="+- 0 1190 1176"/>
                  <a:gd name="T13" fmla="*/ T12 w 14511"/>
                  <a:gd name="T14" fmla="+- 0 1546 823"/>
                  <a:gd name="T15" fmla="*/ 1546 h 723"/>
                  <a:gd name="T16" fmla="+- 0 15669 1176"/>
                  <a:gd name="T17" fmla="*/ T16 w 14511"/>
                  <a:gd name="T18" fmla="+- 0 1546 823"/>
                  <a:gd name="T19" fmla="*/ 1546 h 723"/>
                  <a:gd name="T20" fmla="+- 0 15669 1176"/>
                  <a:gd name="T21" fmla="*/ T20 w 14511"/>
                  <a:gd name="T22" fmla="+- 0 1538 823"/>
                  <a:gd name="T23" fmla="*/ 1538 h 723"/>
                  <a:gd name="T24" fmla="+- 0 15677 1176"/>
                  <a:gd name="T25" fmla="*/ T24 w 14511"/>
                  <a:gd name="T26" fmla="+- 0 1531 823"/>
                  <a:gd name="T27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7" y="708"/>
                    </a:lnTo>
                    <a:lnTo>
                      <a:pt x="14" y="715"/>
                    </a:lnTo>
                    <a:lnTo>
                      <a:pt x="14" y="723"/>
                    </a:lnTo>
                    <a:lnTo>
                      <a:pt x="14493" y="723"/>
                    </a:lnTo>
                    <a:lnTo>
                      <a:pt x="14493" y="715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8" name="Freeform 239">
                <a:extLst>
                  <a:ext uri="{FF2B5EF4-FFF2-40B4-BE49-F238E27FC236}">
                    <a16:creationId xmlns:a16="http://schemas.microsoft.com/office/drawing/2014/main" id="{3C103575-808C-42FC-B01F-DB95045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190 1176"/>
                  <a:gd name="T1" fmla="*/ T0 w 14511"/>
                  <a:gd name="T2" fmla="+- 0 1546 823"/>
                  <a:gd name="T3" fmla="*/ 1546 h 723"/>
                  <a:gd name="T4" fmla="+- 0 1190 1176"/>
                  <a:gd name="T5" fmla="*/ T4 w 14511"/>
                  <a:gd name="T6" fmla="+- 0 1538 823"/>
                  <a:gd name="T7" fmla="*/ 1538 h 723"/>
                  <a:gd name="T8" fmla="+- 0 1183 1176"/>
                  <a:gd name="T9" fmla="*/ T8 w 14511"/>
                  <a:gd name="T10" fmla="+- 0 1531 823"/>
                  <a:gd name="T11" fmla="*/ 1531 h 723"/>
                  <a:gd name="T12" fmla="+- 0 1183 1176"/>
                  <a:gd name="T13" fmla="*/ T12 w 14511"/>
                  <a:gd name="T14" fmla="+- 0 1546 823"/>
                  <a:gd name="T15" fmla="*/ 1546 h 723"/>
                  <a:gd name="T16" fmla="+- 0 1190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" y="723"/>
                    </a:moveTo>
                    <a:lnTo>
                      <a:pt x="14" y="715"/>
                    </a:lnTo>
                    <a:lnTo>
                      <a:pt x="7" y="708"/>
                    </a:lnTo>
                    <a:lnTo>
                      <a:pt x="7" y="723"/>
                    </a:lnTo>
                    <a:lnTo>
                      <a:pt x="14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29" name="Freeform 238">
                <a:extLst>
                  <a:ext uri="{FF2B5EF4-FFF2-40B4-BE49-F238E27FC236}">
                    <a16:creationId xmlns:a16="http://schemas.microsoft.com/office/drawing/2014/main" id="{DB379675-6C07-4147-A04E-7E1497BC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838 823"/>
                  <a:gd name="T3" fmla="*/ 838 h 723"/>
                  <a:gd name="T4" fmla="+- 0 15669 1176"/>
                  <a:gd name="T5" fmla="*/ T4 w 14511"/>
                  <a:gd name="T6" fmla="+- 0 830 823"/>
                  <a:gd name="T7" fmla="*/ 830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77 1176"/>
                  <a:gd name="T13" fmla="*/ T12 w 14511"/>
                  <a:gd name="T14" fmla="+- 0 838 823"/>
                  <a:gd name="T15" fmla="*/ 838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11" h="723">
                    <a:moveTo>
                      <a:pt x="14501" y="15"/>
                    </a:moveTo>
                    <a:lnTo>
                      <a:pt x="14493" y="7"/>
                    </a:lnTo>
                    <a:lnTo>
                      <a:pt x="14493" y="15"/>
                    </a:lnTo>
                    <a:lnTo>
                      <a:pt x="1450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0" name="Freeform 237">
                <a:extLst>
                  <a:ext uri="{FF2B5EF4-FFF2-40B4-BE49-F238E27FC236}">
                    <a16:creationId xmlns:a16="http://schemas.microsoft.com/office/drawing/2014/main" id="{C6AB790C-CBB7-4A8E-B921-786869F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31 823"/>
                  <a:gd name="T3" fmla="*/ 1531 h 723"/>
                  <a:gd name="T4" fmla="+- 0 15677 1176"/>
                  <a:gd name="T5" fmla="*/ T4 w 14511"/>
                  <a:gd name="T6" fmla="+- 0 838 823"/>
                  <a:gd name="T7" fmla="*/ 838 h 723"/>
                  <a:gd name="T8" fmla="+- 0 15669 1176"/>
                  <a:gd name="T9" fmla="*/ T8 w 14511"/>
                  <a:gd name="T10" fmla="+- 0 838 823"/>
                  <a:gd name="T11" fmla="*/ 838 h 723"/>
                  <a:gd name="T12" fmla="+- 0 15669 1176"/>
                  <a:gd name="T13" fmla="*/ T12 w 14511"/>
                  <a:gd name="T14" fmla="+- 0 1531 823"/>
                  <a:gd name="T15" fmla="*/ 1531 h 723"/>
                  <a:gd name="T16" fmla="+- 0 15677 1176"/>
                  <a:gd name="T17" fmla="*/ T16 w 14511"/>
                  <a:gd name="T18" fmla="+- 0 1531 823"/>
                  <a:gd name="T19" fmla="*/ 1531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08"/>
                    </a:moveTo>
                    <a:lnTo>
                      <a:pt x="14501" y="15"/>
                    </a:lnTo>
                    <a:lnTo>
                      <a:pt x="14493" y="15"/>
                    </a:lnTo>
                    <a:lnTo>
                      <a:pt x="14493" y="708"/>
                    </a:lnTo>
                    <a:lnTo>
                      <a:pt x="14501" y="7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  <p:sp>
            <p:nvSpPr>
              <p:cNvPr id="31" name="Freeform 236">
                <a:extLst>
                  <a:ext uri="{FF2B5EF4-FFF2-40B4-BE49-F238E27FC236}">
                    <a16:creationId xmlns:a16="http://schemas.microsoft.com/office/drawing/2014/main" id="{E686C4B8-E261-4DFA-9F69-4D4B88E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823"/>
                <a:ext cx="14511" cy="723"/>
              </a:xfrm>
              <a:custGeom>
                <a:avLst/>
                <a:gdLst>
                  <a:gd name="T0" fmla="+- 0 15677 1176"/>
                  <a:gd name="T1" fmla="*/ T0 w 14511"/>
                  <a:gd name="T2" fmla="+- 0 1546 823"/>
                  <a:gd name="T3" fmla="*/ 1546 h 723"/>
                  <a:gd name="T4" fmla="+- 0 15677 1176"/>
                  <a:gd name="T5" fmla="*/ T4 w 14511"/>
                  <a:gd name="T6" fmla="+- 0 1531 823"/>
                  <a:gd name="T7" fmla="*/ 1531 h 723"/>
                  <a:gd name="T8" fmla="+- 0 15669 1176"/>
                  <a:gd name="T9" fmla="*/ T8 w 14511"/>
                  <a:gd name="T10" fmla="+- 0 1538 823"/>
                  <a:gd name="T11" fmla="*/ 1538 h 723"/>
                  <a:gd name="T12" fmla="+- 0 15669 1176"/>
                  <a:gd name="T13" fmla="*/ T12 w 14511"/>
                  <a:gd name="T14" fmla="+- 0 1546 823"/>
                  <a:gd name="T15" fmla="*/ 1546 h 723"/>
                  <a:gd name="T16" fmla="+- 0 15677 1176"/>
                  <a:gd name="T17" fmla="*/ T16 w 14511"/>
                  <a:gd name="T18" fmla="+- 0 1546 823"/>
                  <a:gd name="T19" fmla="*/ 1546 h 7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511" h="723">
                    <a:moveTo>
                      <a:pt x="14501" y="723"/>
                    </a:moveTo>
                    <a:lnTo>
                      <a:pt x="14501" y="708"/>
                    </a:lnTo>
                    <a:lnTo>
                      <a:pt x="14493" y="715"/>
                    </a:lnTo>
                    <a:lnTo>
                      <a:pt x="14493" y="723"/>
                    </a:lnTo>
                    <a:lnTo>
                      <a:pt x="14501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8" name="Freeform 9">
            <a:extLst>
              <a:ext uri="{FF2B5EF4-FFF2-40B4-BE49-F238E27FC236}">
                <a16:creationId xmlns:a16="http://schemas.microsoft.com/office/drawing/2014/main" id="{37828DFA-1811-4E70-9884-CAF2EF992E82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949E993-B76A-44C6-8C83-D8961A1DA8EA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20D3F9B-DDE3-43B4-A16B-F5EB11AB82DE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E731E6F-910F-484C-AD6D-AD4F962C9ACF}"/>
              </a:ext>
            </a:extLst>
          </p:cNvPr>
          <p:cNvSpPr>
            <a:spLocks/>
          </p:cNvSpPr>
          <p:nvPr/>
        </p:nvSpPr>
        <p:spPr bwMode="auto">
          <a:xfrm>
            <a:off x="580659" y="912748"/>
            <a:ext cx="6789673" cy="336438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C0A5D-CDB4-4BB1-B8B2-53029940D529}"/>
              </a:ext>
            </a:extLst>
          </p:cNvPr>
          <p:cNvSpPr/>
          <p:nvPr/>
        </p:nvSpPr>
        <p:spPr>
          <a:xfrm>
            <a:off x="2988647" y="549917"/>
            <a:ext cx="30652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fr-FR" sz="1350" spc="-26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opératoire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capot</a:t>
            </a:r>
            <a:r>
              <a:rPr lang="fr-FR" sz="1350" spc="-34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Boitier</a:t>
            </a:r>
            <a:r>
              <a:rPr lang="fr-FR" sz="1350" spc="-53" dirty="0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spc="-11" dirty="0" err="1">
                <a:solidFill>
                  <a:srgbClr val="D32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Timerprog</a:t>
            </a:r>
            <a:endParaRPr lang="fr-FR" sz="1350" dirty="0"/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1C82DD11-2F07-4CF0-81CE-3743CF604BDD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4413250"/>
            <a:ext cx="1068705" cy="433070"/>
            <a:chOff x="2244" y="7500"/>
            <a:chExt cx="1683" cy="682"/>
          </a:xfrm>
        </p:grpSpPr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A64FDC9C-4882-44C9-BC01-8C7A2A0E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500"/>
              <a:ext cx="1683" cy="682"/>
            </a:xfrm>
            <a:custGeom>
              <a:avLst/>
              <a:gdLst>
                <a:gd name="T0" fmla="+- 0 2244 2244"/>
                <a:gd name="T1" fmla="*/ T0 w 1683"/>
                <a:gd name="T2" fmla="+- 0 7954 7500"/>
                <a:gd name="T3" fmla="*/ 7954 h 682"/>
                <a:gd name="T4" fmla="+- 0 2244 2244"/>
                <a:gd name="T5" fmla="*/ T4 w 1683"/>
                <a:gd name="T6" fmla="+- 0 7500 7500"/>
                <a:gd name="T7" fmla="*/ 7500 h 682"/>
                <a:gd name="T8" fmla="+- 0 2244 2244"/>
                <a:gd name="T9" fmla="*/ T8 w 1683"/>
                <a:gd name="T10" fmla="+- 0 7954 7500"/>
                <a:gd name="T11" fmla="*/ 7954 h 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683" h="682">
                  <a:moveTo>
                    <a:pt x="0" y="454"/>
                  </a:moveTo>
                  <a:lnTo>
                    <a:pt x="0" y="0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F787F4DD-A33F-4E3D-B2F2-84B6C941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500"/>
              <a:ext cx="1683" cy="682"/>
            </a:xfrm>
            <a:custGeom>
              <a:avLst/>
              <a:gdLst>
                <a:gd name="T0" fmla="+- 0 3470 2244"/>
                <a:gd name="T1" fmla="*/ T0 w 1683"/>
                <a:gd name="T2" fmla="+- 0 8182 7500"/>
                <a:gd name="T3" fmla="*/ 8182 h 682"/>
                <a:gd name="T4" fmla="+- 0 3470 2244"/>
                <a:gd name="T5" fmla="*/ T4 w 1683"/>
                <a:gd name="T6" fmla="+- 0 7954 7500"/>
                <a:gd name="T7" fmla="*/ 7954 h 682"/>
                <a:gd name="T8" fmla="+- 0 2244 2244"/>
                <a:gd name="T9" fmla="*/ T8 w 1683"/>
                <a:gd name="T10" fmla="+- 0 7954 7500"/>
                <a:gd name="T11" fmla="*/ 7954 h 682"/>
                <a:gd name="T12" fmla="+- 0 3470 2244"/>
                <a:gd name="T13" fmla="*/ T12 w 1683"/>
                <a:gd name="T14" fmla="+- 0 7954 7500"/>
                <a:gd name="T15" fmla="*/ 7954 h 682"/>
                <a:gd name="T16" fmla="+- 0 3470 2244"/>
                <a:gd name="T17" fmla="*/ T16 w 1683"/>
                <a:gd name="T18" fmla="+- 0 8182 7500"/>
                <a:gd name="T19" fmla="*/ 8182 h 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83" h="682">
                  <a:moveTo>
                    <a:pt x="1226" y="682"/>
                  </a:moveTo>
                  <a:lnTo>
                    <a:pt x="1226" y="454"/>
                  </a:lnTo>
                  <a:lnTo>
                    <a:pt x="0" y="454"/>
                  </a:lnTo>
                  <a:lnTo>
                    <a:pt x="1226" y="454"/>
                  </a:lnTo>
                  <a:lnTo>
                    <a:pt x="1226" y="6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6" name="Freeform 63">
              <a:extLst>
                <a:ext uri="{FF2B5EF4-FFF2-40B4-BE49-F238E27FC236}">
                  <a16:creationId xmlns:a16="http://schemas.microsoft.com/office/drawing/2014/main" id="{ACB00609-E537-4931-9B17-DD02F9D2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7500"/>
              <a:ext cx="1683" cy="682"/>
            </a:xfrm>
            <a:custGeom>
              <a:avLst/>
              <a:gdLst>
                <a:gd name="T0" fmla="+- 0 3926 2244"/>
                <a:gd name="T1" fmla="*/ T0 w 1683"/>
                <a:gd name="T2" fmla="+- 0 7728 7500"/>
                <a:gd name="T3" fmla="*/ 7728 h 682"/>
                <a:gd name="T4" fmla="+- 0 3924 2244"/>
                <a:gd name="T5" fmla="*/ T4 w 1683"/>
                <a:gd name="T6" fmla="+- 0 7726 7500"/>
                <a:gd name="T7" fmla="*/ 7726 h 682"/>
                <a:gd name="T8" fmla="+- 0 3921 2244"/>
                <a:gd name="T9" fmla="*/ T8 w 1683"/>
                <a:gd name="T10" fmla="+- 0 7730 7500"/>
                <a:gd name="T11" fmla="*/ 7730 h 682"/>
                <a:gd name="T12" fmla="+- 0 3470 2244"/>
                <a:gd name="T13" fmla="*/ T12 w 1683"/>
                <a:gd name="T14" fmla="+- 0 8182 7500"/>
                <a:gd name="T15" fmla="*/ 8182 h 682"/>
                <a:gd name="T16" fmla="+- 0 3926 2244"/>
                <a:gd name="T17" fmla="*/ T16 w 1683"/>
                <a:gd name="T18" fmla="+- 0 7728 7500"/>
                <a:gd name="T19" fmla="*/ 7728 h 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83" h="682">
                  <a:moveTo>
                    <a:pt x="1682" y="228"/>
                  </a:moveTo>
                  <a:lnTo>
                    <a:pt x="1680" y="226"/>
                  </a:lnTo>
                  <a:lnTo>
                    <a:pt x="1677" y="230"/>
                  </a:lnTo>
                  <a:lnTo>
                    <a:pt x="1226" y="682"/>
                  </a:lnTo>
                  <a:lnTo>
                    <a:pt x="1682" y="2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89" name="Freeform 11">
            <a:extLst>
              <a:ext uri="{FF2B5EF4-FFF2-40B4-BE49-F238E27FC236}">
                <a16:creationId xmlns:a16="http://schemas.microsoft.com/office/drawing/2014/main" id="{FABB7E03-AEAA-4F4A-B479-74524C4E6640}"/>
              </a:ext>
            </a:extLst>
          </p:cNvPr>
          <p:cNvSpPr>
            <a:spLocks/>
          </p:cNvSpPr>
          <p:nvPr/>
        </p:nvSpPr>
        <p:spPr bwMode="auto">
          <a:xfrm>
            <a:off x="-35242" y="495618"/>
            <a:ext cx="9214485" cy="459105"/>
          </a:xfrm>
          <a:custGeom>
            <a:avLst/>
            <a:gdLst>
              <a:gd name="T0" fmla="+- 0 1190 1176"/>
              <a:gd name="T1" fmla="*/ T0 w 14511"/>
              <a:gd name="T2" fmla="+- 0 838 823"/>
              <a:gd name="T3" fmla="*/ 838 h 723"/>
              <a:gd name="T4" fmla="+- 0 1190 1176"/>
              <a:gd name="T5" fmla="*/ T4 w 14511"/>
              <a:gd name="T6" fmla="+- 0 830 823"/>
              <a:gd name="T7" fmla="*/ 830 h 723"/>
              <a:gd name="T8" fmla="+- 0 1183 1176"/>
              <a:gd name="T9" fmla="*/ T8 w 14511"/>
              <a:gd name="T10" fmla="+- 0 838 823"/>
              <a:gd name="T11" fmla="*/ 838 h 723"/>
              <a:gd name="T12" fmla="+- 0 1190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" y="15"/>
                </a:moveTo>
                <a:lnTo>
                  <a:pt x="14" y="7"/>
                </a:lnTo>
                <a:lnTo>
                  <a:pt x="7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92" name="Freeform 8">
            <a:extLst>
              <a:ext uri="{FF2B5EF4-FFF2-40B4-BE49-F238E27FC236}">
                <a16:creationId xmlns:a16="http://schemas.microsoft.com/office/drawing/2014/main" id="{8087269E-BACB-442F-B33F-A1E4E8966548}"/>
              </a:ext>
            </a:extLst>
          </p:cNvPr>
          <p:cNvSpPr>
            <a:spLocks/>
          </p:cNvSpPr>
          <p:nvPr/>
        </p:nvSpPr>
        <p:spPr bwMode="auto">
          <a:xfrm>
            <a:off x="-35242" y="495618"/>
            <a:ext cx="9214485" cy="459105"/>
          </a:xfrm>
          <a:custGeom>
            <a:avLst/>
            <a:gdLst>
              <a:gd name="T0" fmla="+- 0 1190 1176"/>
              <a:gd name="T1" fmla="*/ T0 w 14511"/>
              <a:gd name="T2" fmla="+- 0 1546 823"/>
              <a:gd name="T3" fmla="*/ 1546 h 723"/>
              <a:gd name="T4" fmla="+- 0 1190 1176"/>
              <a:gd name="T5" fmla="*/ T4 w 14511"/>
              <a:gd name="T6" fmla="+- 0 1538 823"/>
              <a:gd name="T7" fmla="*/ 1538 h 723"/>
              <a:gd name="T8" fmla="+- 0 1183 1176"/>
              <a:gd name="T9" fmla="*/ T8 w 14511"/>
              <a:gd name="T10" fmla="+- 0 1531 823"/>
              <a:gd name="T11" fmla="*/ 1531 h 723"/>
              <a:gd name="T12" fmla="+- 0 1183 1176"/>
              <a:gd name="T13" fmla="*/ T12 w 14511"/>
              <a:gd name="T14" fmla="+- 0 1546 823"/>
              <a:gd name="T15" fmla="*/ 1546 h 723"/>
              <a:gd name="T16" fmla="+- 0 1190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" y="723"/>
                </a:moveTo>
                <a:lnTo>
                  <a:pt x="14" y="715"/>
                </a:lnTo>
                <a:lnTo>
                  <a:pt x="7" y="708"/>
                </a:lnTo>
                <a:lnTo>
                  <a:pt x="7" y="723"/>
                </a:lnTo>
                <a:lnTo>
                  <a:pt x="14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93" name="Freeform 7">
            <a:extLst>
              <a:ext uri="{FF2B5EF4-FFF2-40B4-BE49-F238E27FC236}">
                <a16:creationId xmlns:a16="http://schemas.microsoft.com/office/drawing/2014/main" id="{6051095E-D934-4CF2-A1A5-BD559B9048A1}"/>
              </a:ext>
            </a:extLst>
          </p:cNvPr>
          <p:cNvSpPr>
            <a:spLocks/>
          </p:cNvSpPr>
          <p:nvPr/>
        </p:nvSpPr>
        <p:spPr bwMode="auto">
          <a:xfrm>
            <a:off x="-35242" y="495618"/>
            <a:ext cx="9214485" cy="459105"/>
          </a:xfrm>
          <a:custGeom>
            <a:avLst/>
            <a:gdLst>
              <a:gd name="T0" fmla="+- 0 15677 1176"/>
              <a:gd name="T1" fmla="*/ T0 w 14511"/>
              <a:gd name="T2" fmla="+- 0 838 823"/>
              <a:gd name="T3" fmla="*/ 838 h 723"/>
              <a:gd name="T4" fmla="+- 0 15669 1176"/>
              <a:gd name="T5" fmla="*/ T4 w 14511"/>
              <a:gd name="T6" fmla="+- 0 830 823"/>
              <a:gd name="T7" fmla="*/ 830 h 723"/>
              <a:gd name="T8" fmla="+- 0 15669 1176"/>
              <a:gd name="T9" fmla="*/ T8 w 14511"/>
              <a:gd name="T10" fmla="+- 0 838 823"/>
              <a:gd name="T11" fmla="*/ 838 h 723"/>
              <a:gd name="T12" fmla="+- 0 15677 1176"/>
              <a:gd name="T13" fmla="*/ T12 w 14511"/>
              <a:gd name="T14" fmla="+- 0 838 823"/>
              <a:gd name="T15" fmla="*/ 838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511" h="723">
                <a:moveTo>
                  <a:pt x="14501" y="15"/>
                </a:moveTo>
                <a:lnTo>
                  <a:pt x="14493" y="7"/>
                </a:lnTo>
                <a:lnTo>
                  <a:pt x="14493" y="15"/>
                </a:lnTo>
                <a:lnTo>
                  <a:pt x="1450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94" name="Freeform 6">
            <a:extLst>
              <a:ext uri="{FF2B5EF4-FFF2-40B4-BE49-F238E27FC236}">
                <a16:creationId xmlns:a16="http://schemas.microsoft.com/office/drawing/2014/main" id="{0BCB7166-29D8-46C6-B818-767B25D8DD72}"/>
              </a:ext>
            </a:extLst>
          </p:cNvPr>
          <p:cNvSpPr>
            <a:spLocks/>
          </p:cNvSpPr>
          <p:nvPr/>
        </p:nvSpPr>
        <p:spPr bwMode="auto">
          <a:xfrm>
            <a:off x="-35242" y="495618"/>
            <a:ext cx="9214485" cy="459105"/>
          </a:xfrm>
          <a:custGeom>
            <a:avLst/>
            <a:gdLst>
              <a:gd name="T0" fmla="+- 0 15677 1176"/>
              <a:gd name="T1" fmla="*/ T0 w 14511"/>
              <a:gd name="T2" fmla="+- 0 1531 823"/>
              <a:gd name="T3" fmla="*/ 1531 h 723"/>
              <a:gd name="T4" fmla="+- 0 15677 1176"/>
              <a:gd name="T5" fmla="*/ T4 w 14511"/>
              <a:gd name="T6" fmla="+- 0 838 823"/>
              <a:gd name="T7" fmla="*/ 838 h 723"/>
              <a:gd name="T8" fmla="+- 0 15669 1176"/>
              <a:gd name="T9" fmla="*/ T8 w 14511"/>
              <a:gd name="T10" fmla="+- 0 838 823"/>
              <a:gd name="T11" fmla="*/ 838 h 723"/>
              <a:gd name="T12" fmla="+- 0 15669 1176"/>
              <a:gd name="T13" fmla="*/ T12 w 14511"/>
              <a:gd name="T14" fmla="+- 0 1531 823"/>
              <a:gd name="T15" fmla="*/ 1531 h 723"/>
              <a:gd name="T16" fmla="+- 0 15677 1176"/>
              <a:gd name="T17" fmla="*/ T16 w 14511"/>
              <a:gd name="T18" fmla="+- 0 1531 823"/>
              <a:gd name="T19" fmla="*/ 1531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08"/>
                </a:moveTo>
                <a:lnTo>
                  <a:pt x="14501" y="15"/>
                </a:lnTo>
                <a:lnTo>
                  <a:pt x="14493" y="15"/>
                </a:lnTo>
                <a:lnTo>
                  <a:pt x="14493" y="708"/>
                </a:lnTo>
                <a:lnTo>
                  <a:pt x="14501" y="7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95" name="Freeform 5">
            <a:extLst>
              <a:ext uri="{FF2B5EF4-FFF2-40B4-BE49-F238E27FC236}">
                <a16:creationId xmlns:a16="http://schemas.microsoft.com/office/drawing/2014/main" id="{C63C340E-C907-4010-AAC1-8BCB497A2484}"/>
              </a:ext>
            </a:extLst>
          </p:cNvPr>
          <p:cNvSpPr>
            <a:spLocks/>
          </p:cNvSpPr>
          <p:nvPr/>
        </p:nvSpPr>
        <p:spPr bwMode="auto">
          <a:xfrm>
            <a:off x="-35242" y="495618"/>
            <a:ext cx="9214485" cy="459105"/>
          </a:xfrm>
          <a:custGeom>
            <a:avLst/>
            <a:gdLst>
              <a:gd name="T0" fmla="+- 0 15677 1176"/>
              <a:gd name="T1" fmla="*/ T0 w 14511"/>
              <a:gd name="T2" fmla="+- 0 1546 823"/>
              <a:gd name="T3" fmla="*/ 1546 h 723"/>
              <a:gd name="T4" fmla="+- 0 15677 1176"/>
              <a:gd name="T5" fmla="*/ T4 w 14511"/>
              <a:gd name="T6" fmla="+- 0 1531 823"/>
              <a:gd name="T7" fmla="*/ 1531 h 723"/>
              <a:gd name="T8" fmla="+- 0 15669 1176"/>
              <a:gd name="T9" fmla="*/ T8 w 14511"/>
              <a:gd name="T10" fmla="+- 0 1538 823"/>
              <a:gd name="T11" fmla="*/ 1538 h 723"/>
              <a:gd name="T12" fmla="+- 0 15669 1176"/>
              <a:gd name="T13" fmla="*/ T12 w 14511"/>
              <a:gd name="T14" fmla="+- 0 1546 823"/>
              <a:gd name="T15" fmla="*/ 1546 h 723"/>
              <a:gd name="T16" fmla="+- 0 15677 1176"/>
              <a:gd name="T17" fmla="*/ T16 w 14511"/>
              <a:gd name="T18" fmla="+- 0 1546 823"/>
              <a:gd name="T19" fmla="*/ 1546 h 7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4511" h="723">
                <a:moveTo>
                  <a:pt x="14501" y="723"/>
                </a:moveTo>
                <a:lnTo>
                  <a:pt x="14501" y="708"/>
                </a:lnTo>
                <a:lnTo>
                  <a:pt x="14493" y="715"/>
                </a:lnTo>
                <a:lnTo>
                  <a:pt x="14493" y="723"/>
                </a:lnTo>
                <a:lnTo>
                  <a:pt x="14501" y="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96" name="Picture 4">
            <a:extLst>
              <a:ext uri="{FF2B5EF4-FFF2-40B4-BE49-F238E27FC236}">
                <a16:creationId xmlns:a16="http://schemas.microsoft.com/office/drawing/2014/main" id="{C5FB382A-50BE-4A52-87C2-69F7FC5208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83" y="2238693"/>
            <a:ext cx="5805170" cy="412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D59C2A-AC01-4FEB-A891-97F02172C112}"/>
              </a:ext>
            </a:extLst>
          </p:cNvPr>
          <p:cNvSpPr/>
          <p:nvPr/>
        </p:nvSpPr>
        <p:spPr>
          <a:xfrm>
            <a:off x="436707" y="11931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040">
              <a:spcBef>
                <a:spcPts val="2280"/>
              </a:spcBef>
              <a:spcAft>
                <a:spcPts val="0"/>
              </a:spcAft>
            </a:pPr>
            <a:r>
              <a:rPr lang="fr-FR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Etape</a:t>
            </a:r>
            <a:r>
              <a:rPr lang="fr-FR" u="heavy" spc="-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fr-FR" u="heavy" spc="-4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u="heavy" spc="-6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Vérifiez</a:t>
            </a:r>
            <a:r>
              <a:rPr lang="fr-FR" spc="-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</a:t>
            </a:r>
            <a:r>
              <a:rPr lang="fr-FR" spc="-4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capot</a:t>
            </a:r>
            <a:r>
              <a:rPr lang="fr-FR" spc="-4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</a:t>
            </a:r>
            <a:r>
              <a:rPr lang="fr-FR" spc="-4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referme</a:t>
            </a:r>
            <a:r>
              <a:rPr lang="fr-FR" spc="-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maintenant</a:t>
            </a:r>
            <a:r>
              <a:rPr lang="fr-FR" spc="-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correctement.</a:t>
            </a:r>
            <a:endParaRPr lang="fr-FR" u="sng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5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191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MS Gothic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Gouasmi, Erwan (ZGFR)</dc:creator>
  <cp:lastModifiedBy>Gouasmi, Erwan (ZGFR)</cp:lastModifiedBy>
  <cp:revision>7</cp:revision>
  <dcterms:created xsi:type="dcterms:W3CDTF">2021-01-22T12:54:47Z</dcterms:created>
  <dcterms:modified xsi:type="dcterms:W3CDTF">2021-01-22T13:51:42Z</dcterms:modified>
</cp:coreProperties>
</file>